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9" r:id="rId4"/>
    <p:sldId id="258" r:id="rId5"/>
    <p:sldId id="259" r:id="rId6"/>
    <p:sldId id="264" r:id="rId7"/>
    <p:sldId id="265" r:id="rId8"/>
    <p:sldId id="266" r:id="rId9"/>
    <p:sldId id="267" r:id="rId10"/>
    <p:sldId id="26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lena Moreno Rubio" initials="HMR" lastIdx="5" clrIdx="0">
    <p:extLst>
      <p:ext uri="{19B8F6BF-5375-455C-9EA6-DF929625EA0E}">
        <p15:presenceInfo xmlns:p15="http://schemas.microsoft.com/office/powerpoint/2012/main" userId="Helena Moreno Rubio" providerId="None"/>
      </p:ext>
    </p:extLst>
  </p:cmAuthor>
  <p:cmAuthor id="2" name="Helena Moreno Rubio" initials="HR" lastIdx="2" clrIdx="1">
    <p:extLst>
      <p:ext uri="{19B8F6BF-5375-455C-9EA6-DF929625EA0E}">
        <p15:presenceInfo xmlns:p15="http://schemas.microsoft.com/office/powerpoint/2012/main" userId="S::helenamorenorubio@wargravehouse.com::68d5f4e7-d54e-40db-bcfa-7bb1bdcceaf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C3FBCD7-E4AF-96C5-2CF7-732F0E155D07}" v="86" dt="2024-06-17T13:13:31.885"/>
    <p1510:client id="{6F55C343-6FF3-BF94-CDF9-681F48C87AA2}" v="118" dt="2024-06-17T09:56:19.361"/>
    <p1510:client id="{FE10E944-B0C7-44AF-76A4-BF4C0E61E453}" v="5" dt="2024-06-19T07:10:09.2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lena Moreno Rubio" userId="S::helenamorenorubio@wargravehouse.com::68d5f4e7-d54e-40db-bcfa-7bb1bdcceaf6" providerId="AD" clId="Web-{FE10E944-B0C7-44AF-76A4-BF4C0E61E453}"/>
    <pc:docChg chg="">
      <pc:chgData name="Helena Moreno Rubio" userId="S::helenamorenorubio@wargravehouse.com::68d5f4e7-d54e-40db-bcfa-7bb1bdcceaf6" providerId="AD" clId="Web-{FE10E944-B0C7-44AF-76A4-BF4C0E61E453}" dt="2024-06-19T07:10:09.292" v="4"/>
      <pc:docMkLst>
        <pc:docMk/>
      </pc:docMkLst>
      <pc:sldChg chg="delCm">
        <pc:chgData name="Helena Moreno Rubio" userId="S::helenamorenorubio@wargravehouse.com::68d5f4e7-d54e-40db-bcfa-7bb1bdcceaf6" providerId="AD" clId="Web-{FE10E944-B0C7-44AF-76A4-BF4C0E61E453}" dt="2024-06-19T07:10:09.292" v="4"/>
        <pc:sldMkLst>
          <pc:docMk/>
          <pc:sldMk cId="1181393489" sldId="256"/>
        </pc:sldMkLst>
      </pc:sldChg>
    </pc:docChg>
  </pc:docChgLst>
  <pc:docChgLst>
    <pc:chgData name="Helena Moreno Rubio" userId="S::helenamorenorubio@wargravehouse.com::68d5f4e7-d54e-40db-bcfa-7bb1bdcceaf6" providerId="AD" clId="Web-{6F55C343-6FF3-BF94-CDF9-681F48C87AA2}"/>
    <pc:docChg chg="addSld delSld modSld">
      <pc:chgData name="Helena Moreno Rubio" userId="S::helenamorenorubio@wargravehouse.com::68d5f4e7-d54e-40db-bcfa-7bb1bdcceaf6" providerId="AD" clId="Web-{6F55C343-6FF3-BF94-CDF9-681F48C87AA2}" dt="2024-06-17T09:56:19.361" v="117" actId="1076"/>
      <pc:docMkLst>
        <pc:docMk/>
      </pc:docMkLst>
      <pc:sldChg chg="delSp modSp">
        <pc:chgData name="Helena Moreno Rubio" userId="S::helenamorenorubio@wargravehouse.com::68d5f4e7-d54e-40db-bcfa-7bb1bdcceaf6" providerId="AD" clId="Web-{6F55C343-6FF3-BF94-CDF9-681F48C87AA2}" dt="2024-06-17T09:54:14.686" v="48" actId="1076"/>
        <pc:sldMkLst>
          <pc:docMk/>
          <pc:sldMk cId="1426928297" sldId="264"/>
        </pc:sldMkLst>
        <pc:spChg chg="del">
          <ac:chgData name="Helena Moreno Rubio" userId="S::helenamorenorubio@wargravehouse.com::68d5f4e7-d54e-40db-bcfa-7bb1bdcceaf6" providerId="AD" clId="Web-{6F55C343-6FF3-BF94-CDF9-681F48C87AA2}" dt="2024-06-17T09:52:52.778" v="6"/>
          <ac:spMkLst>
            <pc:docMk/>
            <pc:sldMk cId="1426928297" sldId="264"/>
            <ac:spMk id="11" creationId="{00000000-0000-0000-0000-000000000000}"/>
          </ac:spMkLst>
        </pc:spChg>
        <pc:spChg chg="del mod">
          <ac:chgData name="Helena Moreno Rubio" userId="S::helenamorenorubio@wargravehouse.com::68d5f4e7-d54e-40db-bcfa-7bb1bdcceaf6" providerId="AD" clId="Web-{6F55C343-6FF3-BF94-CDF9-681F48C87AA2}" dt="2024-06-17T09:52:49.762" v="4"/>
          <ac:spMkLst>
            <pc:docMk/>
            <pc:sldMk cId="1426928297" sldId="264"/>
            <ac:spMk id="12" creationId="{00000000-0000-0000-0000-000000000000}"/>
          </ac:spMkLst>
        </pc:spChg>
        <pc:spChg chg="del">
          <ac:chgData name="Helena Moreno Rubio" userId="S::helenamorenorubio@wargravehouse.com::68d5f4e7-d54e-40db-bcfa-7bb1bdcceaf6" providerId="AD" clId="Web-{6F55C343-6FF3-BF94-CDF9-681F48C87AA2}" dt="2024-06-17T09:52:54.153" v="7"/>
          <ac:spMkLst>
            <pc:docMk/>
            <pc:sldMk cId="1426928297" sldId="264"/>
            <ac:spMk id="14" creationId="{00000000-0000-0000-0000-000000000000}"/>
          </ac:spMkLst>
        </pc:spChg>
        <pc:spChg chg="del">
          <ac:chgData name="Helena Moreno Rubio" userId="S::helenamorenorubio@wargravehouse.com::68d5f4e7-d54e-40db-bcfa-7bb1bdcceaf6" providerId="AD" clId="Web-{6F55C343-6FF3-BF94-CDF9-681F48C87AA2}" dt="2024-06-17T09:52:50.981" v="5"/>
          <ac:spMkLst>
            <pc:docMk/>
            <pc:sldMk cId="1426928297" sldId="264"/>
            <ac:spMk id="15" creationId="{00000000-0000-0000-0000-000000000000}"/>
          </ac:spMkLst>
        </pc:spChg>
        <pc:spChg chg="mod">
          <ac:chgData name="Helena Moreno Rubio" userId="S::helenamorenorubio@wargravehouse.com::68d5f4e7-d54e-40db-bcfa-7bb1bdcceaf6" providerId="AD" clId="Web-{6F55C343-6FF3-BF94-CDF9-681F48C87AA2}" dt="2024-06-17T09:54:04.357" v="44" actId="1076"/>
          <ac:spMkLst>
            <pc:docMk/>
            <pc:sldMk cId="1426928297" sldId="264"/>
            <ac:spMk id="19" creationId="{00000000-0000-0000-0000-000000000000}"/>
          </ac:spMkLst>
        </pc:spChg>
        <pc:spChg chg="mod">
          <ac:chgData name="Helena Moreno Rubio" userId="S::helenamorenorubio@wargravehouse.com::68d5f4e7-d54e-40db-bcfa-7bb1bdcceaf6" providerId="AD" clId="Web-{6F55C343-6FF3-BF94-CDF9-681F48C87AA2}" dt="2024-06-17T09:54:09.279" v="46" actId="1076"/>
          <ac:spMkLst>
            <pc:docMk/>
            <pc:sldMk cId="1426928297" sldId="264"/>
            <ac:spMk id="26" creationId="{00000000-0000-0000-0000-000000000000}"/>
          </ac:spMkLst>
        </pc:spChg>
        <pc:spChg chg="mod">
          <ac:chgData name="Helena Moreno Rubio" userId="S::helenamorenorubio@wargravehouse.com::68d5f4e7-d54e-40db-bcfa-7bb1bdcceaf6" providerId="AD" clId="Web-{6F55C343-6FF3-BF94-CDF9-681F48C87AA2}" dt="2024-06-17T09:54:10.826" v="47" actId="1076"/>
          <ac:spMkLst>
            <pc:docMk/>
            <pc:sldMk cId="1426928297" sldId="264"/>
            <ac:spMk id="58" creationId="{00000000-0000-0000-0000-000000000000}"/>
          </ac:spMkLst>
        </pc:spChg>
        <pc:spChg chg="mod">
          <ac:chgData name="Helena Moreno Rubio" userId="S::helenamorenorubio@wargravehouse.com::68d5f4e7-d54e-40db-bcfa-7bb1bdcceaf6" providerId="AD" clId="Web-{6F55C343-6FF3-BF94-CDF9-681F48C87AA2}" dt="2024-06-17T09:54:06.592" v="45" actId="1076"/>
          <ac:spMkLst>
            <pc:docMk/>
            <pc:sldMk cId="1426928297" sldId="264"/>
            <ac:spMk id="59" creationId="{00000000-0000-0000-0000-000000000000}"/>
          </ac:spMkLst>
        </pc:spChg>
        <pc:spChg chg="mod">
          <ac:chgData name="Helena Moreno Rubio" userId="S::helenamorenorubio@wargravehouse.com::68d5f4e7-d54e-40db-bcfa-7bb1bdcceaf6" providerId="AD" clId="Web-{6F55C343-6FF3-BF94-CDF9-681F48C87AA2}" dt="2024-06-17T09:54:02.482" v="43" actId="1076"/>
          <ac:spMkLst>
            <pc:docMk/>
            <pc:sldMk cId="1426928297" sldId="264"/>
            <ac:spMk id="60" creationId="{00000000-0000-0000-0000-000000000000}"/>
          </ac:spMkLst>
        </pc:spChg>
        <pc:spChg chg="mod">
          <ac:chgData name="Helena Moreno Rubio" userId="S::helenamorenorubio@wargravehouse.com::68d5f4e7-d54e-40db-bcfa-7bb1bdcceaf6" providerId="AD" clId="Web-{6F55C343-6FF3-BF94-CDF9-681F48C87AA2}" dt="2024-06-17T09:54:14.686" v="48" actId="1076"/>
          <ac:spMkLst>
            <pc:docMk/>
            <pc:sldMk cId="1426928297" sldId="264"/>
            <ac:spMk id="66" creationId="{00000000-0000-0000-0000-000000000000}"/>
          </ac:spMkLst>
        </pc:spChg>
      </pc:sldChg>
      <pc:sldChg chg="delSp modSp">
        <pc:chgData name="Helena Moreno Rubio" userId="S::helenamorenorubio@wargravehouse.com::68d5f4e7-d54e-40db-bcfa-7bb1bdcceaf6" providerId="AD" clId="Web-{6F55C343-6FF3-BF94-CDF9-681F48C87AA2}" dt="2024-06-17T09:53:55.638" v="42" actId="1076"/>
        <pc:sldMkLst>
          <pc:docMk/>
          <pc:sldMk cId="868801861" sldId="265"/>
        </pc:sldMkLst>
        <pc:spChg chg="del">
          <ac:chgData name="Helena Moreno Rubio" userId="S::helenamorenorubio@wargravehouse.com::68d5f4e7-d54e-40db-bcfa-7bb1bdcceaf6" providerId="AD" clId="Web-{6F55C343-6FF3-BF94-CDF9-681F48C87AA2}" dt="2024-06-17T09:53:04.403" v="10"/>
          <ac:spMkLst>
            <pc:docMk/>
            <pc:sldMk cId="868801861" sldId="265"/>
            <ac:spMk id="12" creationId="{00000000-0000-0000-0000-000000000000}"/>
          </ac:spMkLst>
        </pc:spChg>
        <pc:spChg chg="del">
          <ac:chgData name="Helena Moreno Rubio" userId="S::helenamorenorubio@wargravehouse.com::68d5f4e7-d54e-40db-bcfa-7bb1bdcceaf6" providerId="AD" clId="Web-{6F55C343-6FF3-BF94-CDF9-681F48C87AA2}" dt="2024-06-17T09:53:03.215" v="9"/>
          <ac:spMkLst>
            <pc:docMk/>
            <pc:sldMk cId="868801861" sldId="265"/>
            <ac:spMk id="13" creationId="{00000000-0000-0000-0000-000000000000}"/>
          </ac:spMkLst>
        </pc:spChg>
        <pc:spChg chg="del">
          <ac:chgData name="Helena Moreno Rubio" userId="S::helenamorenorubio@wargravehouse.com::68d5f4e7-d54e-40db-bcfa-7bb1bdcceaf6" providerId="AD" clId="Web-{6F55C343-6FF3-BF94-CDF9-681F48C87AA2}" dt="2024-06-17T09:53:05.340" v="11"/>
          <ac:spMkLst>
            <pc:docMk/>
            <pc:sldMk cId="868801861" sldId="265"/>
            <ac:spMk id="15" creationId="{00000000-0000-0000-0000-000000000000}"/>
          </ac:spMkLst>
        </pc:spChg>
        <pc:spChg chg="del">
          <ac:chgData name="Helena Moreno Rubio" userId="S::helenamorenorubio@wargravehouse.com::68d5f4e7-d54e-40db-bcfa-7bb1bdcceaf6" providerId="AD" clId="Web-{6F55C343-6FF3-BF94-CDF9-681F48C87AA2}" dt="2024-06-17T09:53:06.559" v="12"/>
          <ac:spMkLst>
            <pc:docMk/>
            <pc:sldMk cId="868801861" sldId="265"/>
            <ac:spMk id="16" creationId="{00000000-0000-0000-0000-000000000000}"/>
          </ac:spMkLst>
        </pc:spChg>
        <pc:spChg chg="del">
          <ac:chgData name="Helena Moreno Rubio" userId="S::helenamorenorubio@wargravehouse.com::68d5f4e7-d54e-40db-bcfa-7bb1bdcceaf6" providerId="AD" clId="Web-{6F55C343-6FF3-BF94-CDF9-681F48C87AA2}" dt="2024-06-17T09:53:18.419" v="22"/>
          <ac:spMkLst>
            <pc:docMk/>
            <pc:sldMk cId="868801861" sldId="265"/>
            <ac:spMk id="17" creationId="{00000000-0000-0000-0000-000000000000}"/>
          </ac:spMkLst>
        </pc:spChg>
        <pc:spChg chg="del">
          <ac:chgData name="Helena Moreno Rubio" userId="S::helenamorenorubio@wargravehouse.com::68d5f4e7-d54e-40db-bcfa-7bb1bdcceaf6" providerId="AD" clId="Web-{6F55C343-6FF3-BF94-CDF9-681F48C87AA2}" dt="2024-06-17T09:53:19.435" v="23"/>
          <ac:spMkLst>
            <pc:docMk/>
            <pc:sldMk cId="868801861" sldId="265"/>
            <ac:spMk id="18" creationId="{00000000-0000-0000-0000-000000000000}"/>
          </ac:spMkLst>
        </pc:spChg>
        <pc:spChg chg="del">
          <ac:chgData name="Helena Moreno Rubio" userId="S::helenamorenorubio@wargravehouse.com::68d5f4e7-d54e-40db-bcfa-7bb1bdcceaf6" providerId="AD" clId="Web-{6F55C343-6FF3-BF94-CDF9-681F48C87AA2}" dt="2024-06-17T09:53:20.278" v="24"/>
          <ac:spMkLst>
            <pc:docMk/>
            <pc:sldMk cId="868801861" sldId="265"/>
            <ac:spMk id="19" creationId="{00000000-0000-0000-0000-000000000000}"/>
          </ac:spMkLst>
        </pc:spChg>
        <pc:spChg chg="del">
          <ac:chgData name="Helena Moreno Rubio" userId="S::helenamorenorubio@wargravehouse.com::68d5f4e7-d54e-40db-bcfa-7bb1bdcceaf6" providerId="AD" clId="Web-{6F55C343-6FF3-BF94-CDF9-681F48C87AA2}" dt="2024-06-17T09:53:16.950" v="21"/>
          <ac:spMkLst>
            <pc:docMk/>
            <pc:sldMk cId="868801861" sldId="265"/>
            <ac:spMk id="20" creationId="{00000000-0000-0000-0000-000000000000}"/>
          </ac:spMkLst>
        </pc:spChg>
        <pc:spChg chg="del">
          <ac:chgData name="Helena Moreno Rubio" userId="S::helenamorenorubio@wargravehouse.com::68d5f4e7-d54e-40db-bcfa-7bb1bdcceaf6" providerId="AD" clId="Web-{6F55C343-6FF3-BF94-CDF9-681F48C87AA2}" dt="2024-06-17T09:53:37.435" v="36"/>
          <ac:spMkLst>
            <pc:docMk/>
            <pc:sldMk cId="868801861" sldId="265"/>
            <ac:spMk id="21" creationId="{00000000-0000-0000-0000-000000000000}"/>
          </ac:spMkLst>
        </pc:spChg>
        <pc:spChg chg="del">
          <ac:chgData name="Helena Moreno Rubio" userId="S::helenamorenorubio@wargravehouse.com::68d5f4e7-d54e-40db-bcfa-7bb1bdcceaf6" providerId="AD" clId="Web-{6F55C343-6FF3-BF94-CDF9-681F48C87AA2}" dt="2024-06-17T09:53:39.122" v="37"/>
          <ac:spMkLst>
            <pc:docMk/>
            <pc:sldMk cId="868801861" sldId="265"/>
            <ac:spMk id="22" creationId="{00000000-0000-0000-0000-000000000000}"/>
          </ac:spMkLst>
        </pc:spChg>
        <pc:spChg chg="del">
          <ac:chgData name="Helena Moreno Rubio" userId="S::helenamorenorubio@wargravehouse.com::68d5f4e7-d54e-40db-bcfa-7bb1bdcceaf6" providerId="AD" clId="Web-{6F55C343-6FF3-BF94-CDF9-681F48C87AA2}" dt="2024-06-17T09:53:34.247" v="34"/>
          <ac:spMkLst>
            <pc:docMk/>
            <pc:sldMk cId="868801861" sldId="265"/>
            <ac:spMk id="23" creationId="{00000000-0000-0000-0000-000000000000}"/>
          </ac:spMkLst>
        </pc:spChg>
        <pc:spChg chg="del">
          <ac:chgData name="Helena Moreno Rubio" userId="S::helenamorenorubio@wargravehouse.com::68d5f4e7-d54e-40db-bcfa-7bb1bdcceaf6" providerId="AD" clId="Web-{6F55C343-6FF3-BF94-CDF9-681F48C87AA2}" dt="2024-06-17T09:53:35.638" v="35"/>
          <ac:spMkLst>
            <pc:docMk/>
            <pc:sldMk cId="868801861" sldId="265"/>
            <ac:spMk id="24" creationId="{00000000-0000-0000-0000-000000000000}"/>
          </ac:spMkLst>
        </pc:spChg>
        <pc:spChg chg="del">
          <ac:chgData name="Helena Moreno Rubio" userId="S::helenamorenorubio@wargravehouse.com::68d5f4e7-d54e-40db-bcfa-7bb1bdcceaf6" providerId="AD" clId="Web-{6F55C343-6FF3-BF94-CDF9-681F48C87AA2}" dt="2024-06-17T09:53:30.513" v="31"/>
          <ac:spMkLst>
            <pc:docMk/>
            <pc:sldMk cId="868801861" sldId="265"/>
            <ac:spMk id="25" creationId="{00000000-0000-0000-0000-000000000000}"/>
          </ac:spMkLst>
        </pc:spChg>
        <pc:spChg chg="del">
          <ac:chgData name="Helena Moreno Rubio" userId="S::helenamorenorubio@wargravehouse.com::68d5f4e7-d54e-40db-bcfa-7bb1bdcceaf6" providerId="AD" clId="Web-{6F55C343-6FF3-BF94-CDF9-681F48C87AA2}" dt="2024-06-17T09:53:31.888" v="32"/>
          <ac:spMkLst>
            <pc:docMk/>
            <pc:sldMk cId="868801861" sldId="265"/>
            <ac:spMk id="26" creationId="{00000000-0000-0000-0000-000000000000}"/>
          </ac:spMkLst>
        </pc:spChg>
        <pc:spChg chg="del">
          <ac:chgData name="Helena Moreno Rubio" userId="S::helenamorenorubio@wargravehouse.com::68d5f4e7-d54e-40db-bcfa-7bb1bdcceaf6" providerId="AD" clId="Web-{6F55C343-6FF3-BF94-CDF9-681F48C87AA2}" dt="2024-06-17T09:53:33.138" v="33"/>
          <ac:spMkLst>
            <pc:docMk/>
            <pc:sldMk cId="868801861" sldId="265"/>
            <ac:spMk id="27" creationId="{00000000-0000-0000-0000-000000000000}"/>
          </ac:spMkLst>
        </pc:spChg>
        <pc:spChg chg="del">
          <ac:chgData name="Helena Moreno Rubio" userId="S::helenamorenorubio@wargravehouse.com::68d5f4e7-d54e-40db-bcfa-7bb1bdcceaf6" providerId="AD" clId="Web-{6F55C343-6FF3-BF94-CDF9-681F48C87AA2}" dt="2024-06-17T09:53:28.544" v="30"/>
          <ac:spMkLst>
            <pc:docMk/>
            <pc:sldMk cId="868801861" sldId="265"/>
            <ac:spMk id="28" creationId="{00000000-0000-0000-0000-000000000000}"/>
          </ac:spMkLst>
        </pc:spChg>
        <pc:spChg chg="del">
          <ac:chgData name="Helena Moreno Rubio" userId="S::helenamorenorubio@wargravehouse.com::68d5f4e7-d54e-40db-bcfa-7bb1bdcceaf6" providerId="AD" clId="Web-{6F55C343-6FF3-BF94-CDF9-681F48C87AA2}" dt="2024-06-17T09:53:27.419" v="29"/>
          <ac:spMkLst>
            <pc:docMk/>
            <pc:sldMk cId="868801861" sldId="265"/>
            <ac:spMk id="29" creationId="{00000000-0000-0000-0000-000000000000}"/>
          </ac:spMkLst>
        </pc:spChg>
        <pc:spChg chg="del mod">
          <ac:chgData name="Helena Moreno Rubio" userId="S::helenamorenorubio@wargravehouse.com::68d5f4e7-d54e-40db-bcfa-7bb1bdcceaf6" providerId="AD" clId="Web-{6F55C343-6FF3-BF94-CDF9-681F48C87AA2}" dt="2024-06-17T09:53:26.169" v="28"/>
          <ac:spMkLst>
            <pc:docMk/>
            <pc:sldMk cId="868801861" sldId="265"/>
            <ac:spMk id="30" creationId="{00000000-0000-0000-0000-000000000000}"/>
          </ac:spMkLst>
        </pc:spChg>
        <pc:spChg chg="del">
          <ac:chgData name="Helena Moreno Rubio" userId="S::helenamorenorubio@wargravehouse.com::68d5f4e7-d54e-40db-bcfa-7bb1bdcceaf6" providerId="AD" clId="Web-{6F55C343-6FF3-BF94-CDF9-681F48C87AA2}" dt="2024-06-17T09:53:21.466" v="25"/>
          <ac:spMkLst>
            <pc:docMk/>
            <pc:sldMk cId="868801861" sldId="265"/>
            <ac:spMk id="31" creationId="{00000000-0000-0000-0000-000000000000}"/>
          </ac:spMkLst>
        </pc:spChg>
        <pc:spChg chg="mod">
          <ac:chgData name="Helena Moreno Rubio" userId="S::helenamorenorubio@wargravehouse.com::68d5f4e7-d54e-40db-bcfa-7bb1bdcceaf6" providerId="AD" clId="Web-{6F55C343-6FF3-BF94-CDF9-681F48C87AA2}" dt="2024-06-17T09:53:40.607" v="38" actId="1076"/>
          <ac:spMkLst>
            <pc:docMk/>
            <pc:sldMk cId="868801861" sldId="265"/>
            <ac:spMk id="32" creationId="{00000000-0000-0000-0000-000000000000}"/>
          </ac:spMkLst>
        </pc:spChg>
        <pc:spChg chg="del">
          <ac:chgData name="Helena Moreno Rubio" userId="S::helenamorenorubio@wargravehouse.com::68d5f4e7-d54e-40db-bcfa-7bb1bdcceaf6" providerId="AD" clId="Web-{6F55C343-6FF3-BF94-CDF9-681F48C87AA2}" dt="2024-06-17T09:53:23.091" v="26"/>
          <ac:spMkLst>
            <pc:docMk/>
            <pc:sldMk cId="868801861" sldId="265"/>
            <ac:spMk id="33" creationId="{00000000-0000-0000-0000-000000000000}"/>
          </ac:spMkLst>
        </pc:spChg>
        <pc:spChg chg="del">
          <ac:chgData name="Helena Moreno Rubio" userId="S::helenamorenorubio@wargravehouse.com::68d5f4e7-d54e-40db-bcfa-7bb1bdcceaf6" providerId="AD" clId="Web-{6F55C343-6FF3-BF94-CDF9-681F48C87AA2}" dt="2024-06-17T09:53:13.309" v="18"/>
          <ac:spMkLst>
            <pc:docMk/>
            <pc:sldMk cId="868801861" sldId="265"/>
            <ac:spMk id="34" creationId="{00000000-0000-0000-0000-000000000000}"/>
          </ac:spMkLst>
        </pc:spChg>
        <pc:spChg chg="del">
          <ac:chgData name="Helena Moreno Rubio" userId="S::helenamorenorubio@wargravehouse.com::68d5f4e7-d54e-40db-bcfa-7bb1bdcceaf6" providerId="AD" clId="Web-{6F55C343-6FF3-BF94-CDF9-681F48C87AA2}" dt="2024-06-17T09:53:14.591" v="19"/>
          <ac:spMkLst>
            <pc:docMk/>
            <pc:sldMk cId="868801861" sldId="265"/>
            <ac:spMk id="35" creationId="{00000000-0000-0000-0000-000000000000}"/>
          </ac:spMkLst>
        </pc:spChg>
        <pc:spChg chg="del">
          <ac:chgData name="Helena Moreno Rubio" userId="S::helenamorenorubio@wargravehouse.com::68d5f4e7-d54e-40db-bcfa-7bb1bdcceaf6" providerId="AD" clId="Web-{6F55C343-6FF3-BF94-CDF9-681F48C87AA2}" dt="2024-06-17T09:53:15.669" v="20"/>
          <ac:spMkLst>
            <pc:docMk/>
            <pc:sldMk cId="868801861" sldId="265"/>
            <ac:spMk id="36" creationId="{00000000-0000-0000-0000-000000000000}"/>
          </ac:spMkLst>
        </pc:spChg>
        <pc:spChg chg="del">
          <ac:chgData name="Helena Moreno Rubio" userId="S::helenamorenorubio@wargravehouse.com::68d5f4e7-d54e-40db-bcfa-7bb1bdcceaf6" providerId="AD" clId="Web-{6F55C343-6FF3-BF94-CDF9-681F48C87AA2}" dt="2024-06-17T09:53:12.200" v="17"/>
          <ac:spMkLst>
            <pc:docMk/>
            <pc:sldMk cId="868801861" sldId="265"/>
            <ac:spMk id="37" creationId="{00000000-0000-0000-0000-000000000000}"/>
          </ac:spMkLst>
        </pc:spChg>
        <pc:spChg chg="del">
          <ac:chgData name="Helena Moreno Rubio" userId="S::helenamorenorubio@wargravehouse.com::68d5f4e7-d54e-40db-bcfa-7bb1bdcceaf6" providerId="AD" clId="Web-{6F55C343-6FF3-BF94-CDF9-681F48C87AA2}" dt="2024-06-17T09:53:11.231" v="16"/>
          <ac:spMkLst>
            <pc:docMk/>
            <pc:sldMk cId="868801861" sldId="265"/>
            <ac:spMk id="38" creationId="{00000000-0000-0000-0000-000000000000}"/>
          </ac:spMkLst>
        </pc:spChg>
        <pc:spChg chg="del">
          <ac:chgData name="Helena Moreno Rubio" userId="S::helenamorenorubio@wargravehouse.com::68d5f4e7-d54e-40db-bcfa-7bb1bdcceaf6" providerId="AD" clId="Web-{6F55C343-6FF3-BF94-CDF9-681F48C87AA2}" dt="2024-06-17T09:53:10.091" v="15"/>
          <ac:spMkLst>
            <pc:docMk/>
            <pc:sldMk cId="868801861" sldId="265"/>
            <ac:spMk id="39" creationId="{00000000-0000-0000-0000-000000000000}"/>
          </ac:spMkLst>
        </pc:spChg>
        <pc:spChg chg="del">
          <ac:chgData name="Helena Moreno Rubio" userId="S::helenamorenorubio@wargravehouse.com::68d5f4e7-d54e-40db-bcfa-7bb1bdcceaf6" providerId="AD" clId="Web-{6F55C343-6FF3-BF94-CDF9-681F48C87AA2}" dt="2024-06-17T09:53:07.700" v="13"/>
          <ac:spMkLst>
            <pc:docMk/>
            <pc:sldMk cId="868801861" sldId="265"/>
            <ac:spMk id="40" creationId="{00000000-0000-0000-0000-000000000000}"/>
          </ac:spMkLst>
        </pc:spChg>
        <pc:spChg chg="del">
          <ac:chgData name="Helena Moreno Rubio" userId="S::helenamorenorubio@wargravehouse.com::68d5f4e7-d54e-40db-bcfa-7bb1bdcceaf6" providerId="AD" clId="Web-{6F55C343-6FF3-BF94-CDF9-681F48C87AA2}" dt="2024-06-17T09:53:08.919" v="14"/>
          <ac:spMkLst>
            <pc:docMk/>
            <pc:sldMk cId="868801861" sldId="265"/>
            <ac:spMk id="41" creationId="{00000000-0000-0000-0000-000000000000}"/>
          </ac:spMkLst>
        </pc:spChg>
        <pc:spChg chg="mod">
          <ac:chgData name="Helena Moreno Rubio" userId="S::helenamorenorubio@wargravehouse.com::68d5f4e7-d54e-40db-bcfa-7bb1bdcceaf6" providerId="AD" clId="Web-{6F55C343-6FF3-BF94-CDF9-681F48C87AA2}" dt="2024-06-17T09:53:52.342" v="41" actId="1076"/>
          <ac:spMkLst>
            <pc:docMk/>
            <pc:sldMk cId="868801861" sldId="265"/>
            <ac:spMk id="54" creationId="{00000000-0000-0000-0000-000000000000}"/>
          </ac:spMkLst>
        </pc:spChg>
        <pc:spChg chg="mod">
          <ac:chgData name="Helena Moreno Rubio" userId="S::helenamorenorubio@wargravehouse.com::68d5f4e7-d54e-40db-bcfa-7bb1bdcceaf6" providerId="AD" clId="Web-{6F55C343-6FF3-BF94-CDF9-681F48C87AA2}" dt="2024-06-17T09:53:42.498" v="39" actId="1076"/>
          <ac:spMkLst>
            <pc:docMk/>
            <pc:sldMk cId="868801861" sldId="265"/>
            <ac:spMk id="55" creationId="{00000000-0000-0000-0000-000000000000}"/>
          </ac:spMkLst>
        </pc:spChg>
        <pc:spChg chg="mod">
          <ac:chgData name="Helena Moreno Rubio" userId="S::helenamorenorubio@wargravehouse.com::68d5f4e7-d54e-40db-bcfa-7bb1bdcceaf6" providerId="AD" clId="Web-{6F55C343-6FF3-BF94-CDF9-681F48C87AA2}" dt="2024-06-17T09:53:49.982" v="40" actId="1076"/>
          <ac:spMkLst>
            <pc:docMk/>
            <pc:sldMk cId="868801861" sldId="265"/>
            <ac:spMk id="63" creationId="{00000000-0000-0000-0000-000000000000}"/>
          </ac:spMkLst>
        </pc:spChg>
        <pc:spChg chg="mod">
          <ac:chgData name="Helena Moreno Rubio" userId="S::helenamorenorubio@wargravehouse.com::68d5f4e7-d54e-40db-bcfa-7bb1bdcceaf6" providerId="AD" clId="Web-{6F55C343-6FF3-BF94-CDF9-681F48C87AA2}" dt="2024-06-17T09:53:55.638" v="42" actId="1076"/>
          <ac:spMkLst>
            <pc:docMk/>
            <pc:sldMk cId="868801861" sldId="265"/>
            <ac:spMk id="68" creationId="{00000000-0000-0000-0000-000000000000}"/>
          </ac:spMkLst>
        </pc:spChg>
      </pc:sldChg>
      <pc:sldChg chg="delSp modSp">
        <pc:chgData name="Helena Moreno Rubio" userId="S::helenamorenorubio@wargravehouse.com::68d5f4e7-d54e-40db-bcfa-7bb1bdcceaf6" providerId="AD" clId="Web-{6F55C343-6FF3-BF94-CDF9-681F48C87AA2}" dt="2024-06-17T09:55:27.063" v="86" actId="1076"/>
        <pc:sldMkLst>
          <pc:docMk/>
          <pc:sldMk cId="1585360419" sldId="266"/>
        </pc:sldMkLst>
        <pc:spChg chg="del">
          <ac:chgData name="Helena Moreno Rubio" userId="S::helenamorenorubio@wargravehouse.com::68d5f4e7-d54e-40db-bcfa-7bb1bdcceaf6" providerId="AD" clId="Web-{6F55C343-6FF3-BF94-CDF9-681F48C87AA2}" dt="2024-06-17T09:54:19.936" v="49"/>
          <ac:spMkLst>
            <pc:docMk/>
            <pc:sldMk cId="1585360419" sldId="266"/>
            <ac:spMk id="11" creationId="{00000000-0000-0000-0000-000000000000}"/>
          </ac:spMkLst>
        </pc:spChg>
        <pc:spChg chg="del">
          <ac:chgData name="Helena Moreno Rubio" userId="S::helenamorenorubio@wargravehouse.com::68d5f4e7-d54e-40db-bcfa-7bb1bdcceaf6" providerId="AD" clId="Web-{6F55C343-6FF3-BF94-CDF9-681F48C87AA2}" dt="2024-06-17T09:54:21.998" v="50"/>
          <ac:spMkLst>
            <pc:docMk/>
            <pc:sldMk cId="1585360419" sldId="266"/>
            <ac:spMk id="13" creationId="{00000000-0000-0000-0000-000000000000}"/>
          </ac:spMkLst>
        </pc:spChg>
        <pc:spChg chg="del">
          <ac:chgData name="Helena Moreno Rubio" userId="S::helenamorenorubio@wargravehouse.com::68d5f4e7-d54e-40db-bcfa-7bb1bdcceaf6" providerId="AD" clId="Web-{6F55C343-6FF3-BF94-CDF9-681F48C87AA2}" dt="2024-06-17T09:54:23.092" v="51"/>
          <ac:spMkLst>
            <pc:docMk/>
            <pc:sldMk cId="1585360419" sldId="266"/>
            <ac:spMk id="14" creationId="{00000000-0000-0000-0000-000000000000}"/>
          </ac:spMkLst>
        </pc:spChg>
        <pc:spChg chg="del">
          <ac:chgData name="Helena Moreno Rubio" userId="S::helenamorenorubio@wargravehouse.com::68d5f4e7-d54e-40db-bcfa-7bb1bdcceaf6" providerId="AD" clId="Web-{6F55C343-6FF3-BF94-CDF9-681F48C87AA2}" dt="2024-06-17T09:54:23.905" v="52"/>
          <ac:spMkLst>
            <pc:docMk/>
            <pc:sldMk cId="1585360419" sldId="266"/>
            <ac:spMk id="15" creationId="{00000000-0000-0000-0000-000000000000}"/>
          </ac:spMkLst>
        </pc:spChg>
        <pc:spChg chg="del">
          <ac:chgData name="Helena Moreno Rubio" userId="S::helenamorenorubio@wargravehouse.com::68d5f4e7-d54e-40db-bcfa-7bb1bdcceaf6" providerId="AD" clId="Web-{6F55C343-6FF3-BF94-CDF9-681F48C87AA2}" dt="2024-06-17T09:54:29.092" v="55"/>
          <ac:spMkLst>
            <pc:docMk/>
            <pc:sldMk cId="1585360419" sldId="266"/>
            <ac:spMk id="16" creationId="{00000000-0000-0000-0000-000000000000}"/>
          </ac:spMkLst>
        </pc:spChg>
        <pc:spChg chg="del">
          <ac:chgData name="Helena Moreno Rubio" userId="S::helenamorenorubio@wargravehouse.com::68d5f4e7-d54e-40db-bcfa-7bb1bdcceaf6" providerId="AD" clId="Web-{6F55C343-6FF3-BF94-CDF9-681F48C87AA2}" dt="2024-06-17T09:54:27.217" v="54"/>
          <ac:spMkLst>
            <pc:docMk/>
            <pc:sldMk cId="1585360419" sldId="266"/>
            <ac:spMk id="17" creationId="{00000000-0000-0000-0000-000000000000}"/>
          </ac:spMkLst>
        </pc:spChg>
        <pc:spChg chg="del">
          <ac:chgData name="Helena Moreno Rubio" userId="S::helenamorenorubio@wargravehouse.com::68d5f4e7-d54e-40db-bcfa-7bb1bdcceaf6" providerId="AD" clId="Web-{6F55C343-6FF3-BF94-CDF9-681F48C87AA2}" dt="2024-06-17T09:54:32.202" v="57"/>
          <ac:spMkLst>
            <pc:docMk/>
            <pc:sldMk cId="1585360419" sldId="266"/>
            <ac:spMk id="18" creationId="{00000000-0000-0000-0000-000000000000}"/>
          </ac:spMkLst>
        </pc:spChg>
        <pc:spChg chg="del">
          <ac:chgData name="Helena Moreno Rubio" userId="S::helenamorenorubio@wargravehouse.com::68d5f4e7-d54e-40db-bcfa-7bb1bdcceaf6" providerId="AD" clId="Web-{6F55C343-6FF3-BF94-CDF9-681F48C87AA2}" dt="2024-06-17T09:54:25.061" v="53"/>
          <ac:spMkLst>
            <pc:docMk/>
            <pc:sldMk cId="1585360419" sldId="266"/>
            <ac:spMk id="19" creationId="{00000000-0000-0000-0000-000000000000}"/>
          </ac:spMkLst>
        </pc:spChg>
        <pc:spChg chg="mod">
          <ac:chgData name="Helena Moreno Rubio" userId="S::helenamorenorubio@wargravehouse.com::68d5f4e7-d54e-40db-bcfa-7bb1bdcceaf6" providerId="AD" clId="Web-{6F55C343-6FF3-BF94-CDF9-681F48C87AA2}" dt="2024-06-17T09:55:24.469" v="85" actId="1076"/>
          <ac:spMkLst>
            <pc:docMk/>
            <pc:sldMk cId="1585360419" sldId="266"/>
            <ac:spMk id="20" creationId="{00000000-0000-0000-0000-000000000000}"/>
          </ac:spMkLst>
        </pc:spChg>
        <pc:spChg chg="mod">
          <ac:chgData name="Helena Moreno Rubio" userId="S::helenamorenorubio@wargravehouse.com::68d5f4e7-d54e-40db-bcfa-7bb1bdcceaf6" providerId="AD" clId="Web-{6F55C343-6FF3-BF94-CDF9-681F48C87AA2}" dt="2024-06-17T09:55:18.969" v="83" actId="1076"/>
          <ac:spMkLst>
            <pc:docMk/>
            <pc:sldMk cId="1585360419" sldId="266"/>
            <ac:spMk id="21" creationId="{00000000-0000-0000-0000-000000000000}"/>
          </ac:spMkLst>
        </pc:spChg>
        <pc:spChg chg="del">
          <ac:chgData name="Helena Moreno Rubio" userId="S::helenamorenorubio@wargravehouse.com::68d5f4e7-d54e-40db-bcfa-7bb1bdcceaf6" providerId="AD" clId="Web-{6F55C343-6FF3-BF94-CDF9-681F48C87AA2}" dt="2024-06-17T09:54:31.139" v="56"/>
          <ac:spMkLst>
            <pc:docMk/>
            <pc:sldMk cId="1585360419" sldId="266"/>
            <ac:spMk id="22" creationId="{00000000-0000-0000-0000-000000000000}"/>
          </ac:spMkLst>
        </pc:spChg>
        <pc:spChg chg="del">
          <ac:chgData name="Helena Moreno Rubio" userId="S::helenamorenorubio@wargravehouse.com::68d5f4e7-d54e-40db-bcfa-7bb1bdcceaf6" providerId="AD" clId="Web-{6F55C343-6FF3-BF94-CDF9-681F48C87AA2}" dt="2024-06-17T09:54:35.139" v="59"/>
          <ac:spMkLst>
            <pc:docMk/>
            <pc:sldMk cId="1585360419" sldId="266"/>
            <ac:spMk id="23" creationId="{00000000-0000-0000-0000-000000000000}"/>
          </ac:spMkLst>
        </pc:spChg>
        <pc:spChg chg="del">
          <ac:chgData name="Helena Moreno Rubio" userId="S::helenamorenorubio@wargravehouse.com::68d5f4e7-d54e-40db-bcfa-7bb1bdcceaf6" providerId="AD" clId="Web-{6F55C343-6FF3-BF94-CDF9-681F48C87AA2}" dt="2024-06-17T09:54:33.842" v="58"/>
          <ac:spMkLst>
            <pc:docMk/>
            <pc:sldMk cId="1585360419" sldId="266"/>
            <ac:spMk id="24" creationId="{00000000-0000-0000-0000-000000000000}"/>
          </ac:spMkLst>
        </pc:spChg>
        <pc:spChg chg="del">
          <ac:chgData name="Helena Moreno Rubio" userId="S::helenamorenorubio@wargravehouse.com::68d5f4e7-d54e-40db-bcfa-7bb1bdcceaf6" providerId="AD" clId="Web-{6F55C343-6FF3-BF94-CDF9-681F48C87AA2}" dt="2024-06-17T09:54:40.843" v="62"/>
          <ac:spMkLst>
            <pc:docMk/>
            <pc:sldMk cId="1585360419" sldId="266"/>
            <ac:spMk id="25" creationId="{00000000-0000-0000-0000-000000000000}"/>
          </ac:spMkLst>
        </pc:spChg>
        <pc:spChg chg="del">
          <ac:chgData name="Helena Moreno Rubio" userId="S::helenamorenorubio@wargravehouse.com::68d5f4e7-d54e-40db-bcfa-7bb1bdcceaf6" providerId="AD" clId="Web-{6F55C343-6FF3-BF94-CDF9-681F48C87AA2}" dt="2024-06-17T09:54:42.108" v="63"/>
          <ac:spMkLst>
            <pc:docMk/>
            <pc:sldMk cId="1585360419" sldId="266"/>
            <ac:spMk id="26" creationId="{00000000-0000-0000-0000-000000000000}"/>
          </ac:spMkLst>
        </pc:spChg>
        <pc:spChg chg="del">
          <ac:chgData name="Helena Moreno Rubio" userId="S::helenamorenorubio@wargravehouse.com::68d5f4e7-d54e-40db-bcfa-7bb1bdcceaf6" providerId="AD" clId="Web-{6F55C343-6FF3-BF94-CDF9-681F48C87AA2}" dt="2024-06-17T09:54:38.405" v="61"/>
          <ac:spMkLst>
            <pc:docMk/>
            <pc:sldMk cId="1585360419" sldId="266"/>
            <ac:spMk id="27" creationId="{00000000-0000-0000-0000-000000000000}"/>
          </ac:spMkLst>
        </pc:spChg>
        <pc:spChg chg="del">
          <ac:chgData name="Helena Moreno Rubio" userId="S::helenamorenorubio@wargravehouse.com::68d5f4e7-d54e-40db-bcfa-7bb1bdcceaf6" providerId="AD" clId="Web-{6F55C343-6FF3-BF94-CDF9-681F48C87AA2}" dt="2024-06-17T09:54:37.139" v="60"/>
          <ac:spMkLst>
            <pc:docMk/>
            <pc:sldMk cId="1585360419" sldId="266"/>
            <ac:spMk id="28" creationId="{00000000-0000-0000-0000-000000000000}"/>
          </ac:spMkLst>
        </pc:spChg>
        <pc:spChg chg="del">
          <ac:chgData name="Helena Moreno Rubio" userId="S::helenamorenorubio@wargravehouse.com::68d5f4e7-d54e-40db-bcfa-7bb1bdcceaf6" providerId="AD" clId="Web-{6F55C343-6FF3-BF94-CDF9-681F48C87AA2}" dt="2024-06-17T09:55:01.906" v="76"/>
          <ac:spMkLst>
            <pc:docMk/>
            <pc:sldMk cId="1585360419" sldId="266"/>
            <ac:spMk id="29" creationId="{00000000-0000-0000-0000-000000000000}"/>
          </ac:spMkLst>
        </pc:spChg>
        <pc:spChg chg="mod">
          <ac:chgData name="Helena Moreno Rubio" userId="S::helenamorenorubio@wargravehouse.com::68d5f4e7-d54e-40db-bcfa-7bb1bdcceaf6" providerId="AD" clId="Web-{6F55C343-6FF3-BF94-CDF9-681F48C87AA2}" dt="2024-06-17T09:55:09.953" v="80" actId="1076"/>
          <ac:spMkLst>
            <pc:docMk/>
            <pc:sldMk cId="1585360419" sldId="266"/>
            <ac:spMk id="30" creationId="{00000000-0000-0000-0000-000000000000}"/>
          </ac:spMkLst>
        </pc:spChg>
        <pc:spChg chg="del">
          <ac:chgData name="Helena Moreno Rubio" userId="S::helenamorenorubio@wargravehouse.com::68d5f4e7-d54e-40db-bcfa-7bb1bdcceaf6" providerId="AD" clId="Web-{6F55C343-6FF3-BF94-CDF9-681F48C87AA2}" dt="2024-06-17T09:55:02.499" v="77"/>
          <ac:spMkLst>
            <pc:docMk/>
            <pc:sldMk cId="1585360419" sldId="266"/>
            <ac:spMk id="31" creationId="{00000000-0000-0000-0000-000000000000}"/>
          </ac:spMkLst>
        </pc:spChg>
        <pc:spChg chg="del">
          <ac:chgData name="Helena Moreno Rubio" userId="S::helenamorenorubio@wargravehouse.com::68d5f4e7-d54e-40db-bcfa-7bb1bdcceaf6" providerId="AD" clId="Web-{6F55C343-6FF3-BF94-CDF9-681F48C87AA2}" dt="2024-06-17T09:55:04.124" v="78"/>
          <ac:spMkLst>
            <pc:docMk/>
            <pc:sldMk cId="1585360419" sldId="266"/>
            <ac:spMk id="32" creationId="{00000000-0000-0000-0000-000000000000}"/>
          </ac:spMkLst>
        </pc:spChg>
        <pc:spChg chg="del">
          <ac:chgData name="Helena Moreno Rubio" userId="S::helenamorenorubio@wargravehouse.com::68d5f4e7-d54e-40db-bcfa-7bb1bdcceaf6" providerId="AD" clId="Web-{6F55C343-6FF3-BF94-CDF9-681F48C87AA2}" dt="2024-06-17T09:54:57.374" v="73"/>
          <ac:spMkLst>
            <pc:docMk/>
            <pc:sldMk cId="1585360419" sldId="266"/>
            <ac:spMk id="33" creationId="{00000000-0000-0000-0000-000000000000}"/>
          </ac:spMkLst>
        </pc:spChg>
        <pc:spChg chg="del">
          <ac:chgData name="Helena Moreno Rubio" userId="S::helenamorenorubio@wargravehouse.com::68d5f4e7-d54e-40db-bcfa-7bb1bdcceaf6" providerId="AD" clId="Web-{6F55C343-6FF3-BF94-CDF9-681F48C87AA2}" dt="2024-06-17T09:54:59.859" v="75"/>
          <ac:spMkLst>
            <pc:docMk/>
            <pc:sldMk cId="1585360419" sldId="266"/>
            <ac:spMk id="34" creationId="{00000000-0000-0000-0000-000000000000}"/>
          </ac:spMkLst>
        </pc:spChg>
        <pc:spChg chg="del">
          <ac:chgData name="Helena Moreno Rubio" userId="S::helenamorenorubio@wargravehouse.com::68d5f4e7-d54e-40db-bcfa-7bb1bdcceaf6" providerId="AD" clId="Web-{6F55C343-6FF3-BF94-CDF9-681F48C87AA2}" dt="2024-06-17T09:54:58.406" v="74"/>
          <ac:spMkLst>
            <pc:docMk/>
            <pc:sldMk cId="1585360419" sldId="266"/>
            <ac:spMk id="35" creationId="{00000000-0000-0000-0000-000000000000}"/>
          </ac:spMkLst>
        </pc:spChg>
        <pc:spChg chg="del">
          <ac:chgData name="Helena Moreno Rubio" userId="S::helenamorenorubio@wargravehouse.com::68d5f4e7-d54e-40db-bcfa-7bb1bdcceaf6" providerId="AD" clId="Web-{6F55C343-6FF3-BF94-CDF9-681F48C87AA2}" dt="2024-06-17T09:54:56.327" v="72"/>
          <ac:spMkLst>
            <pc:docMk/>
            <pc:sldMk cId="1585360419" sldId="266"/>
            <ac:spMk id="36" creationId="{00000000-0000-0000-0000-000000000000}"/>
          </ac:spMkLst>
        </pc:spChg>
        <pc:spChg chg="mod">
          <ac:chgData name="Helena Moreno Rubio" userId="S::helenamorenorubio@wargravehouse.com::68d5f4e7-d54e-40db-bcfa-7bb1bdcceaf6" providerId="AD" clId="Web-{6F55C343-6FF3-BF94-CDF9-681F48C87AA2}" dt="2024-06-17T09:55:27.063" v="86" actId="1076"/>
          <ac:spMkLst>
            <pc:docMk/>
            <pc:sldMk cId="1585360419" sldId="266"/>
            <ac:spMk id="37" creationId="{00000000-0000-0000-0000-000000000000}"/>
          </ac:spMkLst>
        </pc:spChg>
        <pc:spChg chg="del">
          <ac:chgData name="Helena Moreno Rubio" userId="S::helenamorenorubio@wargravehouse.com::68d5f4e7-d54e-40db-bcfa-7bb1bdcceaf6" providerId="AD" clId="Web-{6F55C343-6FF3-BF94-CDF9-681F48C87AA2}" dt="2024-06-17T09:54:55.077" v="71"/>
          <ac:spMkLst>
            <pc:docMk/>
            <pc:sldMk cId="1585360419" sldId="266"/>
            <ac:spMk id="38" creationId="{00000000-0000-0000-0000-000000000000}"/>
          </ac:spMkLst>
        </pc:spChg>
        <pc:spChg chg="del">
          <ac:chgData name="Helena Moreno Rubio" userId="S::helenamorenorubio@wargravehouse.com::68d5f4e7-d54e-40db-bcfa-7bb1bdcceaf6" providerId="AD" clId="Web-{6F55C343-6FF3-BF94-CDF9-681F48C87AA2}" dt="2024-06-17T09:54:53.749" v="70"/>
          <ac:spMkLst>
            <pc:docMk/>
            <pc:sldMk cId="1585360419" sldId="266"/>
            <ac:spMk id="39" creationId="{00000000-0000-0000-0000-000000000000}"/>
          </ac:spMkLst>
        </pc:spChg>
        <pc:spChg chg="mod">
          <ac:chgData name="Helena Moreno Rubio" userId="S::helenamorenorubio@wargravehouse.com::68d5f4e7-d54e-40db-bcfa-7bb1bdcceaf6" providerId="AD" clId="Web-{6F55C343-6FF3-BF94-CDF9-681F48C87AA2}" dt="2024-06-17T09:55:21.094" v="84" actId="1076"/>
          <ac:spMkLst>
            <pc:docMk/>
            <pc:sldMk cId="1585360419" sldId="266"/>
            <ac:spMk id="40" creationId="{00000000-0000-0000-0000-000000000000}"/>
          </ac:spMkLst>
        </pc:spChg>
        <pc:spChg chg="del">
          <ac:chgData name="Helena Moreno Rubio" userId="S::helenamorenorubio@wargravehouse.com::68d5f4e7-d54e-40db-bcfa-7bb1bdcceaf6" providerId="AD" clId="Web-{6F55C343-6FF3-BF94-CDF9-681F48C87AA2}" dt="2024-06-17T09:54:51.718" v="69"/>
          <ac:spMkLst>
            <pc:docMk/>
            <pc:sldMk cId="1585360419" sldId="266"/>
            <ac:spMk id="41" creationId="{00000000-0000-0000-0000-000000000000}"/>
          </ac:spMkLst>
        </pc:spChg>
        <pc:spChg chg="del">
          <ac:chgData name="Helena Moreno Rubio" userId="S::helenamorenorubio@wargravehouse.com::68d5f4e7-d54e-40db-bcfa-7bb1bdcceaf6" providerId="AD" clId="Web-{6F55C343-6FF3-BF94-CDF9-681F48C87AA2}" dt="2024-06-17T09:54:49.249" v="68"/>
          <ac:spMkLst>
            <pc:docMk/>
            <pc:sldMk cId="1585360419" sldId="266"/>
            <ac:spMk id="42" creationId="{00000000-0000-0000-0000-000000000000}"/>
          </ac:spMkLst>
        </pc:spChg>
        <pc:spChg chg="del">
          <ac:chgData name="Helena Moreno Rubio" userId="S::helenamorenorubio@wargravehouse.com::68d5f4e7-d54e-40db-bcfa-7bb1bdcceaf6" providerId="AD" clId="Web-{6F55C343-6FF3-BF94-CDF9-681F48C87AA2}" dt="2024-06-17T09:54:45.671" v="66"/>
          <ac:spMkLst>
            <pc:docMk/>
            <pc:sldMk cId="1585360419" sldId="266"/>
            <ac:spMk id="43" creationId="{00000000-0000-0000-0000-000000000000}"/>
          </ac:spMkLst>
        </pc:spChg>
        <pc:spChg chg="del">
          <ac:chgData name="Helena Moreno Rubio" userId="S::helenamorenorubio@wargravehouse.com::68d5f4e7-d54e-40db-bcfa-7bb1bdcceaf6" providerId="AD" clId="Web-{6F55C343-6FF3-BF94-CDF9-681F48C87AA2}" dt="2024-06-17T09:54:47.155" v="67"/>
          <ac:spMkLst>
            <pc:docMk/>
            <pc:sldMk cId="1585360419" sldId="266"/>
            <ac:spMk id="44" creationId="{00000000-0000-0000-0000-000000000000}"/>
          </ac:spMkLst>
        </pc:spChg>
        <pc:spChg chg="del">
          <ac:chgData name="Helena Moreno Rubio" userId="S::helenamorenorubio@wargravehouse.com::68d5f4e7-d54e-40db-bcfa-7bb1bdcceaf6" providerId="AD" clId="Web-{6F55C343-6FF3-BF94-CDF9-681F48C87AA2}" dt="2024-06-17T09:54:43.733" v="64"/>
          <ac:spMkLst>
            <pc:docMk/>
            <pc:sldMk cId="1585360419" sldId="266"/>
            <ac:spMk id="45" creationId="{00000000-0000-0000-0000-000000000000}"/>
          </ac:spMkLst>
        </pc:spChg>
        <pc:spChg chg="del">
          <ac:chgData name="Helena Moreno Rubio" userId="S::helenamorenorubio@wargravehouse.com::68d5f4e7-d54e-40db-bcfa-7bb1bdcceaf6" providerId="AD" clId="Web-{6F55C343-6FF3-BF94-CDF9-681F48C87AA2}" dt="2024-06-17T09:54:44.358" v="65"/>
          <ac:spMkLst>
            <pc:docMk/>
            <pc:sldMk cId="1585360419" sldId="266"/>
            <ac:spMk id="46" creationId="{00000000-0000-0000-0000-000000000000}"/>
          </ac:spMkLst>
        </pc:spChg>
        <pc:spChg chg="mod">
          <ac:chgData name="Helena Moreno Rubio" userId="S::helenamorenorubio@wargravehouse.com::68d5f4e7-d54e-40db-bcfa-7bb1bdcceaf6" providerId="AD" clId="Web-{6F55C343-6FF3-BF94-CDF9-681F48C87AA2}" dt="2024-06-17T09:55:12.125" v="81" actId="1076"/>
          <ac:spMkLst>
            <pc:docMk/>
            <pc:sldMk cId="1585360419" sldId="266"/>
            <ac:spMk id="49" creationId="{00000000-0000-0000-0000-000000000000}"/>
          </ac:spMkLst>
        </pc:spChg>
      </pc:sldChg>
      <pc:sldChg chg="delSp modSp">
        <pc:chgData name="Helena Moreno Rubio" userId="S::helenamorenorubio@wargravehouse.com::68d5f4e7-d54e-40db-bcfa-7bb1bdcceaf6" providerId="AD" clId="Web-{6F55C343-6FF3-BF94-CDF9-681F48C87AA2}" dt="2024-06-17T09:56:19.361" v="117" actId="1076"/>
        <pc:sldMkLst>
          <pc:docMk/>
          <pc:sldMk cId="929720351" sldId="267"/>
        </pc:sldMkLst>
        <pc:spChg chg="del">
          <ac:chgData name="Helena Moreno Rubio" userId="S::helenamorenorubio@wargravehouse.com::68d5f4e7-d54e-40db-bcfa-7bb1bdcceaf6" providerId="AD" clId="Web-{6F55C343-6FF3-BF94-CDF9-681F48C87AA2}" dt="2024-06-17T09:55:40.594" v="93"/>
          <ac:spMkLst>
            <pc:docMk/>
            <pc:sldMk cId="929720351" sldId="267"/>
            <ac:spMk id="11" creationId="{00000000-0000-0000-0000-000000000000}"/>
          </ac:spMkLst>
        </pc:spChg>
        <pc:spChg chg="del">
          <ac:chgData name="Helena Moreno Rubio" userId="S::helenamorenorubio@wargravehouse.com::68d5f4e7-d54e-40db-bcfa-7bb1bdcceaf6" providerId="AD" clId="Web-{6F55C343-6FF3-BF94-CDF9-681F48C87AA2}" dt="2024-06-17T09:55:38.828" v="92"/>
          <ac:spMkLst>
            <pc:docMk/>
            <pc:sldMk cId="929720351" sldId="267"/>
            <ac:spMk id="12" creationId="{00000000-0000-0000-0000-000000000000}"/>
          </ac:spMkLst>
        </pc:spChg>
        <pc:spChg chg="del">
          <ac:chgData name="Helena Moreno Rubio" userId="S::helenamorenorubio@wargravehouse.com::68d5f4e7-d54e-40db-bcfa-7bb1bdcceaf6" providerId="AD" clId="Web-{6F55C343-6FF3-BF94-CDF9-681F48C87AA2}" dt="2024-06-17T09:55:38.703" v="91"/>
          <ac:spMkLst>
            <pc:docMk/>
            <pc:sldMk cId="929720351" sldId="267"/>
            <ac:spMk id="13" creationId="{00000000-0000-0000-0000-000000000000}"/>
          </ac:spMkLst>
        </pc:spChg>
        <pc:spChg chg="del">
          <ac:chgData name="Helena Moreno Rubio" userId="S::helenamorenorubio@wargravehouse.com::68d5f4e7-d54e-40db-bcfa-7bb1bdcceaf6" providerId="AD" clId="Web-{6F55C343-6FF3-BF94-CDF9-681F48C87AA2}" dt="2024-06-17T09:55:43.532" v="95"/>
          <ac:spMkLst>
            <pc:docMk/>
            <pc:sldMk cId="929720351" sldId="267"/>
            <ac:spMk id="14" creationId="{00000000-0000-0000-0000-000000000000}"/>
          </ac:spMkLst>
        </pc:spChg>
        <pc:spChg chg="del">
          <ac:chgData name="Helena Moreno Rubio" userId="S::helenamorenorubio@wargravehouse.com::68d5f4e7-d54e-40db-bcfa-7bb1bdcceaf6" providerId="AD" clId="Web-{6F55C343-6FF3-BF94-CDF9-681F48C87AA2}" dt="2024-06-17T09:55:42.516" v="94"/>
          <ac:spMkLst>
            <pc:docMk/>
            <pc:sldMk cId="929720351" sldId="267"/>
            <ac:spMk id="15" creationId="{00000000-0000-0000-0000-000000000000}"/>
          </ac:spMkLst>
        </pc:spChg>
        <pc:spChg chg="del">
          <ac:chgData name="Helena Moreno Rubio" userId="S::helenamorenorubio@wargravehouse.com::68d5f4e7-d54e-40db-bcfa-7bb1bdcceaf6" providerId="AD" clId="Web-{6F55C343-6FF3-BF94-CDF9-681F48C87AA2}" dt="2024-06-17T09:55:45.704" v="97"/>
          <ac:spMkLst>
            <pc:docMk/>
            <pc:sldMk cId="929720351" sldId="267"/>
            <ac:spMk id="16" creationId="{00000000-0000-0000-0000-000000000000}"/>
          </ac:spMkLst>
        </pc:spChg>
        <pc:spChg chg="del">
          <ac:chgData name="Helena Moreno Rubio" userId="S::helenamorenorubio@wargravehouse.com::68d5f4e7-d54e-40db-bcfa-7bb1bdcceaf6" providerId="AD" clId="Web-{6F55C343-6FF3-BF94-CDF9-681F48C87AA2}" dt="2024-06-17T09:55:49.360" v="99"/>
          <ac:spMkLst>
            <pc:docMk/>
            <pc:sldMk cId="929720351" sldId="267"/>
            <ac:spMk id="17" creationId="{00000000-0000-0000-0000-000000000000}"/>
          </ac:spMkLst>
        </pc:spChg>
        <pc:spChg chg="del">
          <ac:chgData name="Helena Moreno Rubio" userId="S::helenamorenorubio@wargravehouse.com::68d5f4e7-d54e-40db-bcfa-7bb1bdcceaf6" providerId="AD" clId="Web-{6F55C343-6FF3-BF94-CDF9-681F48C87AA2}" dt="2024-06-17T09:55:44.578" v="96"/>
          <ac:spMkLst>
            <pc:docMk/>
            <pc:sldMk cId="929720351" sldId="267"/>
            <ac:spMk id="18" creationId="{00000000-0000-0000-0000-000000000000}"/>
          </ac:spMkLst>
        </pc:spChg>
        <pc:spChg chg="del">
          <ac:chgData name="Helena Moreno Rubio" userId="S::helenamorenorubio@wargravehouse.com::68d5f4e7-d54e-40db-bcfa-7bb1bdcceaf6" providerId="AD" clId="Web-{6F55C343-6FF3-BF94-CDF9-681F48C87AA2}" dt="2024-06-17T09:55:48.141" v="98"/>
          <ac:spMkLst>
            <pc:docMk/>
            <pc:sldMk cId="929720351" sldId="267"/>
            <ac:spMk id="19" creationId="{00000000-0000-0000-0000-000000000000}"/>
          </ac:spMkLst>
        </pc:spChg>
        <pc:spChg chg="del">
          <ac:chgData name="Helena Moreno Rubio" userId="S::helenamorenorubio@wargravehouse.com::68d5f4e7-d54e-40db-bcfa-7bb1bdcceaf6" providerId="AD" clId="Web-{6F55C343-6FF3-BF94-CDF9-681F48C87AA2}" dt="2024-06-17T09:55:49.391" v="100"/>
          <ac:spMkLst>
            <pc:docMk/>
            <pc:sldMk cId="929720351" sldId="267"/>
            <ac:spMk id="20" creationId="{00000000-0000-0000-0000-000000000000}"/>
          </ac:spMkLst>
        </pc:spChg>
        <pc:spChg chg="del">
          <ac:chgData name="Helena Moreno Rubio" userId="S::helenamorenorubio@wargravehouse.com::68d5f4e7-d54e-40db-bcfa-7bb1bdcceaf6" providerId="AD" clId="Web-{6F55C343-6FF3-BF94-CDF9-681F48C87AA2}" dt="2024-06-17T09:55:55.329" v="104"/>
          <ac:spMkLst>
            <pc:docMk/>
            <pc:sldMk cId="929720351" sldId="267"/>
            <ac:spMk id="21" creationId="{00000000-0000-0000-0000-000000000000}"/>
          </ac:spMkLst>
        </pc:spChg>
        <pc:spChg chg="del">
          <ac:chgData name="Helena Moreno Rubio" userId="S::helenamorenorubio@wargravehouse.com::68d5f4e7-d54e-40db-bcfa-7bb1bdcceaf6" providerId="AD" clId="Web-{6F55C343-6FF3-BF94-CDF9-681F48C87AA2}" dt="2024-06-17T09:55:54.110" v="103"/>
          <ac:spMkLst>
            <pc:docMk/>
            <pc:sldMk cId="929720351" sldId="267"/>
            <ac:spMk id="22" creationId="{00000000-0000-0000-0000-000000000000}"/>
          </ac:spMkLst>
        </pc:spChg>
        <pc:spChg chg="del">
          <ac:chgData name="Helena Moreno Rubio" userId="S::helenamorenorubio@wargravehouse.com::68d5f4e7-d54e-40db-bcfa-7bb1bdcceaf6" providerId="AD" clId="Web-{6F55C343-6FF3-BF94-CDF9-681F48C87AA2}" dt="2024-06-17T09:55:52.891" v="102"/>
          <ac:spMkLst>
            <pc:docMk/>
            <pc:sldMk cId="929720351" sldId="267"/>
            <ac:spMk id="23" creationId="{00000000-0000-0000-0000-000000000000}"/>
          </ac:spMkLst>
        </pc:spChg>
        <pc:spChg chg="del">
          <ac:chgData name="Helena Moreno Rubio" userId="S::helenamorenorubio@wargravehouse.com::68d5f4e7-d54e-40db-bcfa-7bb1bdcceaf6" providerId="AD" clId="Web-{6F55C343-6FF3-BF94-CDF9-681F48C87AA2}" dt="2024-06-17T09:55:50.454" v="101"/>
          <ac:spMkLst>
            <pc:docMk/>
            <pc:sldMk cId="929720351" sldId="267"/>
            <ac:spMk id="24" creationId="{00000000-0000-0000-0000-000000000000}"/>
          </ac:spMkLst>
        </pc:spChg>
        <pc:spChg chg="del">
          <ac:chgData name="Helena Moreno Rubio" userId="S::helenamorenorubio@wargravehouse.com::68d5f4e7-d54e-40db-bcfa-7bb1bdcceaf6" providerId="AD" clId="Web-{6F55C343-6FF3-BF94-CDF9-681F48C87AA2}" dt="2024-06-17T09:56:04.938" v="111"/>
          <ac:spMkLst>
            <pc:docMk/>
            <pc:sldMk cId="929720351" sldId="267"/>
            <ac:spMk id="25" creationId="{00000000-0000-0000-0000-000000000000}"/>
          </ac:spMkLst>
        </pc:spChg>
        <pc:spChg chg="del">
          <ac:chgData name="Helena Moreno Rubio" userId="S::helenamorenorubio@wargravehouse.com::68d5f4e7-d54e-40db-bcfa-7bb1bdcceaf6" providerId="AD" clId="Web-{6F55C343-6FF3-BF94-CDF9-681F48C87AA2}" dt="2024-06-17T09:56:02.095" v="109"/>
          <ac:spMkLst>
            <pc:docMk/>
            <pc:sldMk cId="929720351" sldId="267"/>
            <ac:spMk id="26" creationId="{00000000-0000-0000-0000-000000000000}"/>
          </ac:spMkLst>
        </pc:spChg>
        <pc:spChg chg="del">
          <ac:chgData name="Helena Moreno Rubio" userId="S::helenamorenorubio@wargravehouse.com::68d5f4e7-d54e-40db-bcfa-7bb1bdcceaf6" providerId="AD" clId="Web-{6F55C343-6FF3-BF94-CDF9-681F48C87AA2}" dt="2024-06-17T09:55:59.188" v="108"/>
          <ac:spMkLst>
            <pc:docMk/>
            <pc:sldMk cId="929720351" sldId="267"/>
            <ac:spMk id="27" creationId="{00000000-0000-0000-0000-000000000000}"/>
          </ac:spMkLst>
        </pc:spChg>
        <pc:spChg chg="del">
          <ac:chgData name="Helena Moreno Rubio" userId="S::helenamorenorubio@wargravehouse.com::68d5f4e7-d54e-40db-bcfa-7bb1bdcceaf6" providerId="AD" clId="Web-{6F55C343-6FF3-BF94-CDF9-681F48C87AA2}" dt="2024-06-17T09:55:57.923" v="107"/>
          <ac:spMkLst>
            <pc:docMk/>
            <pc:sldMk cId="929720351" sldId="267"/>
            <ac:spMk id="28" creationId="{00000000-0000-0000-0000-000000000000}"/>
          </ac:spMkLst>
        </pc:spChg>
        <pc:spChg chg="del">
          <ac:chgData name="Helena Moreno Rubio" userId="S::helenamorenorubio@wargravehouse.com::68d5f4e7-d54e-40db-bcfa-7bb1bdcceaf6" providerId="AD" clId="Web-{6F55C343-6FF3-BF94-CDF9-681F48C87AA2}" dt="2024-06-17T09:55:57.891" v="106"/>
          <ac:spMkLst>
            <pc:docMk/>
            <pc:sldMk cId="929720351" sldId="267"/>
            <ac:spMk id="29" creationId="{00000000-0000-0000-0000-000000000000}"/>
          </ac:spMkLst>
        </pc:spChg>
        <pc:spChg chg="del">
          <ac:chgData name="Helena Moreno Rubio" userId="S::helenamorenorubio@wargravehouse.com::68d5f4e7-d54e-40db-bcfa-7bb1bdcceaf6" providerId="AD" clId="Web-{6F55C343-6FF3-BF94-CDF9-681F48C87AA2}" dt="2024-06-17T09:55:56.610" v="105"/>
          <ac:spMkLst>
            <pc:docMk/>
            <pc:sldMk cId="929720351" sldId="267"/>
            <ac:spMk id="30" creationId="{00000000-0000-0000-0000-000000000000}"/>
          </ac:spMkLst>
        </pc:spChg>
        <pc:spChg chg="del">
          <ac:chgData name="Helena Moreno Rubio" userId="S::helenamorenorubio@wargravehouse.com::68d5f4e7-d54e-40db-bcfa-7bb1bdcceaf6" providerId="AD" clId="Web-{6F55C343-6FF3-BF94-CDF9-681F48C87AA2}" dt="2024-06-17T09:56:03.548" v="110"/>
          <ac:spMkLst>
            <pc:docMk/>
            <pc:sldMk cId="929720351" sldId="267"/>
            <ac:spMk id="31" creationId="{00000000-0000-0000-0000-000000000000}"/>
          </ac:spMkLst>
        </pc:spChg>
        <pc:spChg chg="del">
          <ac:chgData name="Helena Moreno Rubio" userId="S::helenamorenorubio@wargravehouse.com::68d5f4e7-d54e-40db-bcfa-7bb1bdcceaf6" providerId="AD" clId="Web-{6F55C343-6FF3-BF94-CDF9-681F48C87AA2}" dt="2024-06-17T09:56:07.610" v="113"/>
          <ac:spMkLst>
            <pc:docMk/>
            <pc:sldMk cId="929720351" sldId="267"/>
            <ac:spMk id="32" creationId="{00000000-0000-0000-0000-000000000000}"/>
          </ac:spMkLst>
        </pc:spChg>
        <pc:spChg chg="del">
          <ac:chgData name="Helena Moreno Rubio" userId="S::helenamorenorubio@wargravehouse.com::68d5f4e7-d54e-40db-bcfa-7bb1bdcceaf6" providerId="AD" clId="Web-{6F55C343-6FF3-BF94-CDF9-681F48C87AA2}" dt="2024-06-17T09:56:06.454" v="112"/>
          <ac:spMkLst>
            <pc:docMk/>
            <pc:sldMk cId="929720351" sldId="267"/>
            <ac:spMk id="33" creationId="{00000000-0000-0000-0000-000000000000}"/>
          </ac:spMkLst>
        </pc:spChg>
        <pc:spChg chg="del">
          <ac:chgData name="Helena Moreno Rubio" userId="S::helenamorenorubio@wargravehouse.com::68d5f4e7-d54e-40db-bcfa-7bb1bdcceaf6" providerId="AD" clId="Web-{6F55C343-6FF3-BF94-CDF9-681F48C87AA2}" dt="2024-06-17T09:55:35.531" v="89"/>
          <ac:spMkLst>
            <pc:docMk/>
            <pc:sldMk cId="929720351" sldId="267"/>
            <ac:spMk id="34" creationId="{00000000-0000-0000-0000-000000000000}"/>
          </ac:spMkLst>
        </pc:spChg>
        <pc:spChg chg="mod">
          <ac:chgData name="Helena Moreno Rubio" userId="S::helenamorenorubio@wargravehouse.com::68d5f4e7-d54e-40db-bcfa-7bb1bdcceaf6" providerId="AD" clId="Web-{6F55C343-6FF3-BF94-CDF9-681F48C87AA2}" dt="2024-06-17T09:56:16.704" v="116" actId="1076"/>
          <ac:spMkLst>
            <pc:docMk/>
            <pc:sldMk cId="929720351" sldId="267"/>
            <ac:spMk id="35" creationId="{00000000-0000-0000-0000-000000000000}"/>
          </ac:spMkLst>
        </pc:spChg>
        <pc:spChg chg="del">
          <ac:chgData name="Helena Moreno Rubio" userId="S::helenamorenorubio@wargravehouse.com::68d5f4e7-d54e-40db-bcfa-7bb1bdcceaf6" providerId="AD" clId="Web-{6F55C343-6FF3-BF94-CDF9-681F48C87AA2}" dt="2024-06-17T09:55:36.860" v="90"/>
          <ac:spMkLst>
            <pc:docMk/>
            <pc:sldMk cId="929720351" sldId="267"/>
            <ac:spMk id="36" creationId="{00000000-0000-0000-0000-000000000000}"/>
          </ac:spMkLst>
        </pc:spChg>
        <pc:spChg chg="del">
          <ac:chgData name="Helena Moreno Rubio" userId="S::helenamorenorubio@wargravehouse.com::68d5f4e7-d54e-40db-bcfa-7bb1bdcceaf6" providerId="AD" clId="Web-{6F55C343-6FF3-BF94-CDF9-681F48C87AA2}" dt="2024-06-17T09:55:32.094" v="88"/>
          <ac:spMkLst>
            <pc:docMk/>
            <pc:sldMk cId="929720351" sldId="267"/>
            <ac:spMk id="37" creationId="{00000000-0000-0000-0000-000000000000}"/>
          </ac:spMkLst>
        </pc:spChg>
        <pc:spChg chg="del">
          <ac:chgData name="Helena Moreno Rubio" userId="S::helenamorenorubio@wargravehouse.com::68d5f4e7-d54e-40db-bcfa-7bb1bdcceaf6" providerId="AD" clId="Web-{6F55C343-6FF3-BF94-CDF9-681F48C87AA2}" dt="2024-06-17T09:55:31.063" v="87"/>
          <ac:spMkLst>
            <pc:docMk/>
            <pc:sldMk cId="929720351" sldId="267"/>
            <ac:spMk id="38" creationId="{00000000-0000-0000-0000-000000000000}"/>
          </ac:spMkLst>
        </pc:spChg>
        <pc:spChg chg="mod">
          <ac:chgData name="Helena Moreno Rubio" userId="S::helenamorenorubio@wargravehouse.com::68d5f4e7-d54e-40db-bcfa-7bb1bdcceaf6" providerId="AD" clId="Web-{6F55C343-6FF3-BF94-CDF9-681F48C87AA2}" dt="2024-06-17T09:56:10.345" v="114" actId="1076"/>
          <ac:spMkLst>
            <pc:docMk/>
            <pc:sldMk cId="929720351" sldId="267"/>
            <ac:spMk id="39" creationId="{00000000-0000-0000-0000-000000000000}"/>
          </ac:spMkLst>
        </pc:spChg>
        <pc:spChg chg="mod">
          <ac:chgData name="Helena Moreno Rubio" userId="S::helenamorenorubio@wargravehouse.com::68d5f4e7-d54e-40db-bcfa-7bb1bdcceaf6" providerId="AD" clId="Web-{6F55C343-6FF3-BF94-CDF9-681F48C87AA2}" dt="2024-06-17T09:56:19.361" v="117" actId="1076"/>
          <ac:spMkLst>
            <pc:docMk/>
            <pc:sldMk cId="929720351" sldId="267"/>
            <ac:spMk id="53" creationId="{00000000-0000-0000-0000-000000000000}"/>
          </ac:spMkLst>
        </pc:spChg>
        <pc:spChg chg="mod">
          <ac:chgData name="Helena Moreno Rubio" userId="S::helenamorenorubio@wargravehouse.com::68d5f4e7-d54e-40db-bcfa-7bb1bdcceaf6" providerId="AD" clId="Web-{6F55C343-6FF3-BF94-CDF9-681F48C87AA2}" dt="2024-06-17T09:56:13.423" v="115" actId="1076"/>
          <ac:spMkLst>
            <pc:docMk/>
            <pc:sldMk cId="929720351" sldId="267"/>
            <ac:spMk id="67" creationId="{00000000-0000-0000-0000-000000000000}"/>
          </ac:spMkLst>
        </pc:spChg>
      </pc:sldChg>
      <pc:sldChg chg="delSp new del">
        <pc:chgData name="Helena Moreno Rubio" userId="S::helenamorenorubio@wargravehouse.com::68d5f4e7-d54e-40db-bcfa-7bb1bdcceaf6" providerId="AD" clId="Web-{6F55C343-6FF3-BF94-CDF9-681F48C87AA2}" dt="2024-06-17T09:52:59.809" v="8"/>
        <pc:sldMkLst>
          <pc:docMk/>
          <pc:sldMk cId="1053315661" sldId="270"/>
        </pc:sldMkLst>
        <pc:spChg chg="del">
          <ac:chgData name="Helena Moreno Rubio" userId="S::helenamorenorubio@wargravehouse.com::68d5f4e7-d54e-40db-bcfa-7bb1bdcceaf6" providerId="AD" clId="Web-{6F55C343-6FF3-BF94-CDF9-681F48C87AA2}" dt="2024-06-17T09:52:14.824" v="1"/>
          <ac:spMkLst>
            <pc:docMk/>
            <pc:sldMk cId="1053315661" sldId="270"/>
            <ac:spMk id="2" creationId="{2DB25050-ECCB-11C4-7C79-C99288126FFA}"/>
          </ac:spMkLst>
        </pc:spChg>
        <pc:spChg chg="del">
          <ac:chgData name="Helena Moreno Rubio" userId="S::helenamorenorubio@wargravehouse.com::68d5f4e7-d54e-40db-bcfa-7bb1bdcceaf6" providerId="AD" clId="Web-{6F55C343-6FF3-BF94-CDF9-681F48C87AA2}" dt="2024-06-17T09:52:17.230" v="2"/>
          <ac:spMkLst>
            <pc:docMk/>
            <pc:sldMk cId="1053315661" sldId="270"/>
            <ac:spMk id="3" creationId="{191F81E0-3170-15BB-3C93-E2082A899880}"/>
          </ac:spMkLst>
        </pc:spChg>
      </pc:sldChg>
    </pc:docChg>
  </pc:docChgLst>
  <pc:docChgLst>
    <pc:chgData name="Helena Moreno Rubio" userId="S::helenamorenorubio@wargravehouse.com::68d5f4e7-d54e-40db-bcfa-7bb1bdcceaf6" providerId="AD" clId="Web-{5C3FBCD7-E4AF-96C5-2CF7-732F0E155D07}"/>
    <pc:docChg chg="delSld modSld">
      <pc:chgData name="Helena Moreno Rubio" userId="S::helenamorenorubio@wargravehouse.com::68d5f4e7-d54e-40db-bcfa-7bb1bdcceaf6" providerId="AD" clId="Web-{5C3FBCD7-E4AF-96C5-2CF7-732F0E155D07}" dt="2024-06-17T13:13:31.885" v="72"/>
      <pc:docMkLst>
        <pc:docMk/>
      </pc:docMkLst>
      <pc:sldChg chg="modCm">
        <pc:chgData name="Helena Moreno Rubio" userId="S::helenamorenorubio@wargravehouse.com::68d5f4e7-d54e-40db-bcfa-7bb1bdcceaf6" providerId="AD" clId="Web-{5C3FBCD7-E4AF-96C5-2CF7-732F0E155D07}" dt="2024-06-17T12:44:26.764" v="71"/>
        <pc:sldMkLst>
          <pc:docMk/>
          <pc:sldMk cId="1181393489" sldId="256"/>
        </pc:sldMkLst>
      </pc:sldChg>
      <pc:sldChg chg="addSp delSp modSp">
        <pc:chgData name="Helena Moreno Rubio" userId="S::helenamorenorubio@wargravehouse.com::68d5f4e7-d54e-40db-bcfa-7bb1bdcceaf6" providerId="AD" clId="Web-{5C3FBCD7-E4AF-96C5-2CF7-732F0E155D07}" dt="2024-06-17T12:41:45.900" v="34" actId="20577"/>
        <pc:sldMkLst>
          <pc:docMk/>
          <pc:sldMk cId="2079025540" sldId="258"/>
        </pc:sldMkLst>
        <pc:spChg chg="add mod">
          <ac:chgData name="Helena Moreno Rubio" userId="S::helenamorenorubio@wargravehouse.com::68d5f4e7-d54e-40db-bcfa-7bb1bdcceaf6" providerId="AD" clId="Web-{5C3FBCD7-E4AF-96C5-2CF7-732F0E155D07}" dt="2024-06-17T12:41:37.712" v="31" actId="14100"/>
          <ac:spMkLst>
            <pc:docMk/>
            <pc:sldMk cId="2079025540" sldId="258"/>
            <ac:spMk id="2" creationId="{F15248EF-8A1A-B9F2-1B83-C8BF392602BE}"/>
          </ac:spMkLst>
        </pc:spChg>
        <pc:spChg chg="del">
          <ac:chgData name="Helena Moreno Rubio" userId="S::helenamorenorubio@wargravehouse.com::68d5f4e7-d54e-40db-bcfa-7bb1bdcceaf6" providerId="AD" clId="Web-{5C3FBCD7-E4AF-96C5-2CF7-732F0E155D07}" dt="2024-06-17T12:40:45.882" v="20"/>
          <ac:spMkLst>
            <pc:docMk/>
            <pc:sldMk cId="2079025540" sldId="258"/>
            <ac:spMk id="4" creationId="{A65A0DDA-CB7B-3F61-6A70-671F55FAE41B}"/>
          </ac:spMkLst>
        </pc:spChg>
        <pc:spChg chg="del">
          <ac:chgData name="Helena Moreno Rubio" userId="S::helenamorenorubio@wargravehouse.com::68d5f4e7-d54e-40db-bcfa-7bb1bdcceaf6" providerId="AD" clId="Web-{5C3FBCD7-E4AF-96C5-2CF7-732F0E155D07}" dt="2024-06-17T12:41:00.914" v="24"/>
          <ac:spMkLst>
            <pc:docMk/>
            <pc:sldMk cId="2079025540" sldId="258"/>
            <ac:spMk id="5" creationId="{AA7BCE17-3FF8-55C3-6BDD-7F2AB751CC46}"/>
          </ac:spMkLst>
        </pc:spChg>
        <pc:spChg chg="add mod">
          <ac:chgData name="Helena Moreno Rubio" userId="S::helenamorenorubio@wargravehouse.com::68d5f4e7-d54e-40db-bcfa-7bb1bdcceaf6" providerId="AD" clId="Web-{5C3FBCD7-E4AF-96C5-2CF7-732F0E155D07}" dt="2024-06-17T12:41:45.900" v="34" actId="20577"/>
          <ac:spMkLst>
            <pc:docMk/>
            <pc:sldMk cId="2079025540" sldId="258"/>
            <ac:spMk id="6" creationId="{4B4949EE-70C9-47C3-08F8-E6E10B0C6196}"/>
          </ac:spMkLst>
        </pc:spChg>
      </pc:sldChg>
      <pc:sldChg chg="addSp delSp modSp">
        <pc:chgData name="Helena Moreno Rubio" userId="S::helenamorenorubio@wargravehouse.com::68d5f4e7-d54e-40db-bcfa-7bb1bdcceaf6" providerId="AD" clId="Web-{5C3FBCD7-E4AF-96C5-2CF7-732F0E155D07}" dt="2024-06-17T12:43:21.090" v="64" actId="20577"/>
        <pc:sldMkLst>
          <pc:docMk/>
          <pc:sldMk cId="2364672614" sldId="259"/>
        </pc:sldMkLst>
        <pc:spChg chg="del">
          <ac:chgData name="Helena Moreno Rubio" userId="S::helenamorenorubio@wargravehouse.com::68d5f4e7-d54e-40db-bcfa-7bb1bdcceaf6" providerId="AD" clId="Web-{5C3FBCD7-E4AF-96C5-2CF7-732F0E155D07}" dt="2024-06-17T12:42:14.135" v="36"/>
          <ac:spMkLst>
            <pc:docMk/>
            <pc:sldMk cId="2364672614" sldId="259"/>
            <ac:spMk id="2" creationId="{00000000-0000-0000-0000-000000000000}"/>
          </ac:spMkLst>
        </pc:spChg>
        <pc:spChg chg="del">
          <ac:chgData name="Helena Moreno Rubio" userId="S::helenamorenorubio@wargravehouse.com::68d5f4e7-d54e-40db-bcfa-7bb1bdcceaf6" providerId="AD" clId="Web-{5C3FBCD7-E4AF-96C5-2CF7-732F0E155D07}" dt="2024-06-17T12:42:11.853" v="35"/>
          <ac:spMkLst>
            <pc:docMk/>
            <pc:sldMk cId="2364672614" sldId="259"/>
            <ac:spMk id="4" creationId="{6FE1A28D-2C5F-8F2D-C1B2-7F25143AEBB8}"/>
          </ac:spMkLst>
        </pc:spChg>
        <pc:spChg chg="add mod">
          <ac:chgData name="Helena Moreno Rubio" userId="S::helenamorenorubio@wargravehouse.com::68d5f4e7-d54e-40db-bcfa-7bb1bdcceaf6" providerId="AD" clId="Web-{5C3FBCD7-E4AF-96C5-2CF7-732F0E155D07}" dt="2024-06-17T12:43:21.090" v="64" actId="20577"/>
          <ac:spMkLst>
            <pc:docMk/>
            <pc:sldMk cId="2364672614" sldId="259"/>
            <ac:spMk id="5" creationId="{8C3DE55A-B1EA-C7D7-ECB3-B28111D64723}"/>
          </ac:spMkLst>
        </pc:spChg>
        <pc:spChg chg="add del">
          <ac:chgData name="Helena Moreno Rubio" userId="S::helenamorenorubio@wargravehouse.com::68d5f4e7-d54e-40db-bcfa-7bb1bdcceaf6" providerId="AD" clId="Web-{5C3FBCD7-E4AF-96C5-2CF7-732F0E155D07}" dt="2024-06-17T12:42:38.385" v="41"/>
          <ac:spMkLst>
            <pc:docMk/>
            <pc:sldMk cId="2364672614" sldId="259"/>
            <ac:spMk id="6" creationId="{677D6B4E-7B9B-380D-913E-D31077D48BD0}"/>
          </ac:spMkLst>
        </pc:spChg>
        <pc:spChg chg="add mod">
          <ac:chgData name="Helena Moreno Rubio" userId="S::helenamorenorubio@wargravehouse.com::68d5f4e7-d54e-40db-bcfa-7bb1bdcceaf6" providerId="AD" clId="Web-{5C3FBCD7-E4AF-96C5-2CF7-732F0E155D07}" dt="2024-06-17T12:43:07.027" v="56" actId="1076"/>
          <ac:spMkLst>
            <pc:docMk/>
            <pc:sldMk cId="2364672614" sldId="259"/>
            <ac:spMk id="7" creationId="{977919A5-B581-2C1F-8A64-3AD0CDA289AF}"/>
          </ac:spMkLst>
        </pc:spChg>
      </pc:sldChg>
      <pc:sldChg chg="delSp del">
        <pc:chgData name="Helena Moreno Rubio" userId="S::helenamorenorubio@wargravehouse.com::68d5f4e7-d54e-40db-bcfa-7bb1bdcceaf6" providerId="AD" clId="Web-{5C3FBCD7-E4AF-96C5-2CF7-732F0E155D07}" dt="2024-06-17T12:43:40.528" v="66"/>
        <pc:sldMkLst>
          <pc:docMk/>
          <pc:sldMk cId="745534621" sldId="260"/>
        </pc:sldMkLst>
        <pc:spChg chg="del">
          <ac:chgData name="Helena Moreno Rubio" userId="S::helenamorenorubio@wargravehouse.com::68d5f4e7-d54e-40db-bcfa-7bb1bdcceaf6" providerId="AD" clId="Web-{5C3FBCD7-E4AF-96C5-2CF7-732F0E155D07}" dt="2024-06-17T12:43:25.621" v="65"/>
          <ac:spMkLst>
            <pc:docMk/>
            <pc:sldMk cId="745534621" sldId="260"/>
            <ac:spMk id="4" creationId="{26B6B1EE-D49D-1199-40F4-103ECC60B4C4}"/>
          </ac:spMkLst>
        </pc:spChg>
      </pc:sldChg>
      <pc:sldChg chg="del">
        <pc:chgData name="Helena Moreno Rubio" userId="S::helenamorenorubio@wargravehouse.com::68d5f4e7-d54e-40db-bcfa-7bb1bdcceaf6" providerId="AD" clId="Web-{5C3FBCD7-E4AF-96C5-2CF7-732F0E155D07}" dt="2024-06-17T13:13:31.885" v="72"/>
        <pc:sldMkLst>
          <pc:docMk/>
          <pc:sldMk cId="3205677567" sldId="263"/>
        </pc:sldMkLst>
      </pc:sldChg>
      <pc:sldChg chg="addSp delSp modSp">
        <pc:chgData name="Helena Moreno Rubio" userId="S::helenamorenorubio@wargravehouse.com::68d5f4e7-d54e-40db-bcfa-7bb1bdcceaf6" providerId="AD" clId="Web-{5C3FBCD7-E4AF-96C5-2CF7-732F0E155D07}" dt="2024-06-17T12:40:29.179" v="19" actId="20577"/>
        <pc:sldMkLst>
          <pc:docMk/>
          <pc:sldMk cId="596186814" sldId="269"/>
        </pc:sldMkLst>
        <pc:spChg chg="add mod">
          <ac:chgData name="Helena Moreno Rubio" userId="S::helenamorenorubio@wargravehouse.com::68d5f4e7-d54e-40db-bcfa-7bb1bdcceaf6" providerId="AD" clId="Web-{5C3FBCD7-E4AF-96C5-2CF7-732F0E155D07}" dt="2024-06-17T12:40:29.179" v="19" actId="20577"/>
          <ac:spMkLst>
            <pc:docMk/>
            <pc:sldMk cId="596186814" sldId="269"/>
            <ac:spMk id="2" creationId="{4862C456-1E0B-859C-F05E-A807AA04F64E}"/>
          </ac:spMkLst>
        </pc:spChg>
        <pc:spChg chg="add mod">
          <ac:chgData name="Helena Moreno Rubio" userId="S::helenamorenorubio@wargravehouse.com::68d5f4e7-d54e-40db-bcfa-7bb1bdcceaf6" providerId="AD" clId="Web-{5C3FBCD7-E4AF-96C5-2CF7-732F0E155D07}" dt="2024-06-17T12:40:22.960" v="16" actId="20577"/>
          <ac:spMkLst>
            <pc:docMk/>
            <pc:sldMk cId="596186814" sldId="269"/>
            <ac:spMk id="3" creationId="{0F0DE932-8114-CC5E-7AB1-20C0D7233EDC}"/>
          </ac:spMkLst>
        </pc:spChg>
        <pc:spChg chg="del">
          <ac:chgData name="Helena Moreno Rubio" userId="S::helenamorenorubio@wargravehouse.com::68d5f4e7-d54e-40db-bcfa-7bb1bdcceaf6" providerId="AD" clId="Web-{5C3FBCD7-E4AF-96C5-2CF7-732F0E155D07}" dt="2024-06-17T12:39:55.646" v="7"/>
          <ac:spMkLst>
            <pc:docMk/>
            <pc:sldMk cId="596186814" sldId="269"/>
            <ac:spMk id="4" creationId="{EBFDD3CE-6F45-6C16-B19C-2A98AA0F8E3B}"/>
          </ac:spMkLst>
        </pc:spChg>
        <pc:spChg chg="del">
          <ac:chgData name="Helena Moreno Rubio" userId="S::helenamorenorubio@wargravehouse.com::68d5f4e7-d54e-40db-bcfa-7bb1bdcceaf6" providerId="AD" clId="Web-{5C3FBCD7-E4AF-96C5-2CF7-732F0E155D07}" dt="2024-06-17T12:39:19.989" v="3"/>
          <ac:spMkLst>
            <pc:docMk/>
            <pc:sldMk cId="596186814" sldId="269"/>
            <ac:spMk id="5" creationId="{3CA01A38-F6B4-CCBD-5D28-D74DF6B5518C}"/>
          </ac:spMkLst>
        </pc:spChg>
      </pc:sldChg>
    </pc:docChg>
  </pc:docChgLst>
  <pc:docChgLst>
    <pc:chgData name="Helena Moreno Rubio" userId="S::helenamorenorubio@wargravehouse.com::68d5f4e7-d54e-40db-bcfa-7bb1bdcceaf6" providerId="AD" clId="Web-{D1241CF5-0F9F-CB6E-19C1-6CD287215980}"/>
    <pc:docChg chg="modSld">
      <pc:chgData name="Helena Moreno Rubio" userId="S::helenamorenorubio@wargravehouse.com::68d5f4e7-d54e-40db-bcfa-7bb1bdcceaf6" providerId="AD" clId="Web-{D1241CF5-0F9F-CB6E-19C1-6CD287215980}" dt="2024-06-14T10:50:42.470" v="115" actId="1076"/>
      <pc:docMkLst>
        <pc:docMk/>
      </pc:docMkLst>
      <pc:sldChg chg="modSp">
        <pc:chgData name="Helena Moreno Rubio" userId="S::helenamorenorubio@wargravehouse.com::68d5f4e7-d54e-40db-bcfa-7bb1bdcceaf6" providerId="AD" clId="Web-{D1241CF5-0F9F-CB6E-19C1-6CD287215980}" dt="2024-06-14T09:33:58.837" v="33" actId="1076"/>
        <pc:sldMkLst>
          <pc:docMk/>
          <pc:sldMk cId="1181393489" sldId="256"/>
        </pc:sldMkLst>
        <pc:spChg chg="mod">
          <ac:chgData name="Helena Moreno Rubio" userId="S::helenamorenorubio@wargravehouse.com::68d5f4e7-d54e-40db-bcfa-7bb1bdcceaf6" providerId="AD" clId="Web-{D1241CF5-0F9F-CB6E-19C1-6CD287215980}" dt="2024-06-14T09:33:56.290" v="32" actId="20577"/>
          <ac:spMkLst>
            <pc:docMk/>
            <pc:sldMk cId="1181393489" sldId="256"/>
            <ac:spMk id="6" creationId="{00000000-0000-0000-0000-000000000000}"/>
          </ac:spMkLst>
        </pc:spChg>
        <pc:spChg chg="mod">
          <ac:chgData name="Helena Moreno Rubio" userId="S::helenamorenorubio@wargravehouse.com::68d5f4e7-d54e-40db-bcfa-7bb1bdcceaf6" providerId="AD" clId="Web-{D1241CF5-0F9F-CB6E-19C1-6CD287215980}" dt="2024-06-14T09:33:58.837" v="33" actId="1076"/>
          <ac:spMkLst>
            <pc:docMk/>
            <pc:sldMk cId="1181393489" sldId="256"/>
            <ac:spMk id="18" creationId="{00000000-0000-0000-0000-000000000000}"/>
          </ac:spMkLst>
        </pc:spChg>
      </pc:sldChg>
      <pc:sldChg chg="modSp">
        <pc:chgData name="Helena Moreno Rubio" userId="S::helenamorenorubio@wargravehouse.com::68d5f4e7-d54e-40db-bcfa-7bb1bdcceaf6" providerId="AD" clId="Web-{D1241CF5-0F9F-CB6E-19C1-6CD287215980}" dt="2024-06-14T09:30:20.136" v="24"/>
        <pc:sldMkLst>
          <pc:docMk/>
          <pc:sldMk cId="2005175752" sldId="257"/>
        </pc:sldMkLst>
        <pc:spChg chg="mod">
          <ac:chgData name="Helena Moreno Rubio" userId="S::helenamorenorubio@wargravehouse.com::68d5f4e7-d54e-40db-bcfa-7bb1bdcceaf6" providerId="AD" clId="Web-{D1241CF5-0F9F-CB6E-19C1-6CD287215980}" dt="2024-06-14T09:30:20.136" v="24"/>
          <ac:spMkLst>
            <pc:docMk/>
            <pc:sldMk cId="2005175752" sldId="257"/>
            <ac:spMk id="228" creationId="{788466B8-B9CD-F763-E8E0-72E2B39A22D3}"/>
          </ac:spMkLst>
        </pc:spChg>
      </pc:sldChg>
      <pc:sldChg chg="addSp delSp modSp">
        <pc:chgData name="Helena Moreno Rubio" userId="S::helenamorenorubio@wargravehouse.com::68d5f4e7-d54e-40db-bcfa-7bb1bdcceaf6" providerId="AD" clId="Web-{D1241CF5-0F9F-CB6E-19C1-6CD287215980}" dt="2024-06-14T10:33:41.294" v="79" actId="1076"/>
        <pc:sldMkLst>
          <pc:docMk/>
          <pc:sldMk cId="2079025540" sldId="258"/>
        </pc:sldMkLst>
        <pc:spChg chg="del mod">
          <ac:chgData name="Helena Moreno Rubio" userId="S::helenamorenorubio@wargravehouse.com::68d5f4e7-d54e-40db-bcfa-7bb1bdcceaf6" providerId="AD" clId="Web-{D1241CF5-0F9F-CB6E-19C1-6CD287215980}" dt="2024-06-14T10:33:37.950" v="78"/>
          <ac:spMkLst>
            <pc:docMk/>
            <pc:sldMk cId="2079025540" sldId="258"/>
            <ac:spMk id="2" creationId="{00000000-0000-0000-0000-000000000000}"/>
          </ac:spMkLst>
        </pc:spChg>
        <pc:spChg chg="add mod">
          <ac:chgData name="Helena Moreno Rubio" userId="S::helenamorenorubio@wargravehouse.com::68d5f4e7-d54e-40db-bcfa-7bb1bdcceaf6" providerId="AD" clId="Web-{D1241CF5-0F9F-CB6E-19C1-6CD287215980}" dt="2024-06-14T10:33:41.294" v="79" actId="1076"/>
          <ac:spMkLst>
            <pc:docMk/>
            <pc:sldMk cId="2079025540" sldId="258"/>
            <ac:spMk id="5" creationId="{AA7BCE17-3FF8-55C3-6BDD-7F2AB751CC46}"/>
          </ac:spMkLst>
        </pc:spChg>
      </pc:sldChg>
      <pc:sldChg chg="modSp">
        <pc:chgData name="Helena Moreno Rubio" userId="S::helenamorenorubio@wargravehouse.com::68d5f4e7-d54e-40db-bcfa-7bb1bdcceaf6" providerId="AD" clId="Web-{D1241CF5-0F9F-CB6E-19C1-6CD287215980}" dt="2024-06-14T10:34:13.735" v="94" actId="20577"/>
        <pc:sldMkLst>
          <pc:docMk/>
          <pc:sldMk cId="2364672614" sldId="259"/>
        </pc:sldMkLst>
        <pc:spChg chg="mod">
          <ac:chgData name="Helena Moreno Rubio" userId="S::helenamorenorubio@wargravehouse.com::68d5f4e7-d54e-40db-bcfa-7bb1bdcceaf6" providerId="AD" clId="Web-{D1241CF5-0F9F-CB6E-19C1-6CD287215980}" dt="2024-06-14T10:33:26.277" v="74" actId="1076"/>
          <ac:spMkLst>
            <pc:docMk/>
            <pc:sldMk cId="2364672614" sldId="259"/>
            <ac:spMk id="2" creationId="{00000000-0000-0000-0000-000000000000}"/>
          </ac:spMkLst>
        </pc:spChg>
        <pc:spChg chg="mod">
          <ac:chgData name="Helena Moreno Rubio" userId="S::helenamorenorubio@wargravehouse.com::68d5f4e7-d54e-40db-bcfa-7bb1bdcceaf6" providerId="AD" clId="Web-{D1241CF5-0F9F-CB6E-19C1-6CD287215980}" dt="2024-06-14T10:34:13.735" v="94" actId="20577"/>
          <ac:spMkLst>
            <pc:docMk/>
            <pc:sldMk cId="2364672614" sldId="259"/>
            <ac:spMk id="4" creationId="{6FE1A28D-2C5F-8F2D-C1B2-7F25143AEBB8}"/>
          </ac:spMkLst>
        </pc:spChg>
      </pc:sldChg>
      <pc:sldChg chg="addSp delSp modSp">
        <pc:chgData name="Helena Moreno Rubio" userId="S::helenamorenorubio@wargravehouse.com::68d5f4e7-d54e-40db-bcfa-7bb1bdcceaf6" providerId="AD" clId="Web-{D1241CF5-0F9F-CB6E-19C1-6CD287215980}" dt="2024-06-14T10:35:15.284" v="109" actId="20577"/>
        <pc:sldMkLst>
          <pc:docMk/>
          <pc:sldMk cId="745534621" sldId="260"/>
        </pc:sldMkLst>
        <pc:spChg chg="del mod">
          <ac:chgData name="Helena Moreno Rubio" userId="S::helenamorenorubio@wargravehouse.com::68d5f4e7-d54e-40db-bcfa-7bb1bdcceaf6" providerId="AD" clId="Web-{D1241CF5-0F9F-CB6E-19C1-6CD287215980}" dt="2024-06-14T10:32:12.397" v="58"/>
          <ac:spMkLst>
            <pc:docMk/>
            <pc:sldMk cId="745534621" sldId="260"/>
            <ac:spMk id="2" creationId="{00000000-0000-0000-0000-000000000000}"/>
          </ac:spMkLst>
        </pc:spChg>
        <pc:spChg chg="add mod">
          <ac:chgData name="Helena Moreno Rubio" userId="S::helenamorenorubio@wargravehouse.com::68d5f4e7-d54e-40db-bcfa-7bb1bdcceaf6" providerId="AD" clId="Web-{D1241CF5-0F9F-CB6E-19C1-6CD287215980}" dt="2024-06-14T10:35:15.284" v="109" actId="20577"/>
          <ac:spMkLst>
            <pc:docMk/>
            <pc:sldMk cId="745534621" sldId="260"/>
            <ac:spMk id="4" creationId="{26B6B1EE-D49D-1199-40F4-103ECC60B4C4}"/>
          </ac:spMkLst>
        </pc:spChg>
      </pc:sldChg>
      <pc:sldChg chg="modSp">
        <pc:chgData name="Helena Moreno Rubio" userId="S::helenamorenorubio@wargravehouse.com::68d5f4e7-d54e-40db-bcfa-7bb1bdcceaf6" providerId="AD" clId="Web-{D1241CF5-0F9F-CB6E-19C1-6CD287215980}" dt="2024-06-14T10:50:42.470" v="115" actId="1076"/>
        <pc:sldMkLst>
          <pc:docMk/>
          <pc:sldMk cId="3205677567" sldId="263"/>
        </pc:sldMkLst>
        <pc:spChg chg="mod">
          <ac:chgData name="Helena Moreno Rubio" userId="S::helenamorenorubio@wargravehouse.com::68d5f4e7-d54e-40db-bcfa-7bb1bdcceaf6" providerId="AD" clId="Web-{D1241CF5-0F9F-CB6E-19C1-6CD287215980}" dt="2024-06-14T10:50:37.251" v="114" actId="1076"/>
          <ac:spMkLst>
            <pc:docMk/>
            <pc:sldMk cId="3205677567" sldId="263"/>
            <ac:spMk id="47" creationId="{00000000-0000-0000-0000-000000000000}"/>
          </ac:spMkLst>
        </pc:spChg>
        <pc:spChg chg="mod">
          <ac:chgData name="Helena Moreno Rubio" userId="S::helenamorenorubio@wargravehouse.com::68d5f4e7-d54e-40db-bcfa-7bb1bdcceaf6" providerId="AD" clId="Web-{D1241CF5-0F9F-CB6E-19C1-6CD287215980}" dt="2024-06-14T10:50:32.454" v="113" actId="1076"/>
          <ac:spMkLst>
            <pc:docMk/>
            <pc:sldMk cId="3205677567" sldId="263"/>
            <ac:spMk id="48" creationId="{00000000-0000-0000-0000-000000000000}"/>
          </ac:spMkLst>
        </pc:spChg>
        <pc:spChg chg="mod">
          <ac:chgData name="Helena Moreno Rubio" userId="S::helenamorenorubio@wargravehouse.com::68d5f4e7-d54e-40db-bcfa-7bb1bdcceaf6" providerId="AD" clId="Web-{D1241CF5-0F9F-CB6E-19C1-6CD287215980}" dt="2024-06-14T10:50:42.470" v="115" actId="1076"/>
          <ac:spMkLst>
            <pc:docMk/>
            <pc:sldMk cId="3205677567" sldId="263"/>
            <ac:spMk id="73" creationId="{00000000-0000-0000-0000-000000000000}"/>
          </ac:spMkLst>
        </pc:spChg>
        <pc:graphicFrameChg chg="mod">
          <ac:chgData name="Helena Moreno Rubio" userId="S::helenamorenorubio@wargravehouse.com::68d5f4e7-d54e-40db-bcfa-7bb1bdcceaf6" providerId="AD" clId="Web-{D1241CF5-0F9F-CB6E-19C1-6CD287215980}" dt="2024-06-14T10:50:29.298" v="112" actId="1076"/>
          <ac:graphicFrameMkLst>
            <pc:docMk/>
            <pc:sldMk cId="3205677567" sldId="263"/>
            <ac:graphicFrameMk id="51" creationId="{00000000-0000-0000-0000-000000000000}"/>
          </ac:graphicFrameMkLst>
        </pc:graphicFrameChg>
      </pc:sldChg>
      <pc:sldChg chg="modSp">
        <pc:chgData name="Helena Moreno Rubio" userId="S::helenamorenorubio@wargravehouse.com::68d5f4e7-d54e-40db-bcfa-7bb1bdcceaf6" providerId="AD" clId="Web-{D1241CF5-0F9F-CB6E-19C1-6CD287215980}" dt="2024-06-14T09:49:25.050" v="36" actId="1076"/>
        <pc:sldMkLst>
          <pc:docMk/>
          <pc:sldMk cId="1585360419" sldId="266"/>
        </pc:sldMkLst>
        <pc:spChg chg="mod">
          <ac:chgData name="Helena Moreno Rubio" userId="S::helenamorenorubio@wargravehouse.com::68d5f4e7-d54e-40db-bcfa-7bb1bdcceaf6" providerId="AD" clId="Web-{D1241CF5-0F9F-CB6E-19C1-6CD287215980}" dt="2024-06-14T09:49:25.050" v="36" actId="1076"/>
          <ac:spMkLst>
            <pc:docMk/>
            <pc:sldMk cId="1585360419" sldId="266"/>
            <ac:spMk id="29" creationId="{00000000-0000-0000-0000-000000000000}"/>
          </ac:spMkLst>
        </pc:spChg>
      </pc:sldChg>
      <pc:sldChg chg="modSp">
        <pc:chgData name="Helena Moreno Rubio" userId="S::helenamorenorubio@wargravehouse.com::68d5f4e7-d54e-40db-bcfa-7bb1bdcceaf6" providerId="AD" clId="Web-{D1241CF5-0F9F-CB6E-19C1-6CD287215980}" dt="2024-06-14T09:49:03.674" v="35" actId="1076"/>
        <pc:sldMkLst>
          <pc:docMk/>
          <pc:sldMk cId="929720351" sldId="267"/>
        </pc:sldMkLst>
        <pc:spChg chg="mod">
          <ac:chgData name="Helena Moreno Rubio" userId="S::helenamorenorubio@wargravehouse.com::68d5f4e7-d54e-40db-bcfa-7bb1bdcceaf6" providerId="AD" clId="Web-{D1241CF5-0F9F-CB6E-19C1-6CD287215980}" dt="2024-06-14T09:49:01.205" v="34" actId="1076"/>
          <ac:spMkLst>
            <pc:docMk/>
            <pc:sldMk cId="929720351" sldId="267"/>
            <ac:spMk id="37" creationId="{00000000-0000-0000-0000-000000000000}"/>
          </ac:spMkLst>
        </pc:spChg>
        <pc:spChg chg="mod">
          <ac:chgData name="Helena Moreno Rubio" userId="S::helenamorenorubio@wargravehouse.com::68d5f4e7-d54e-40db-bcfa-7bb1bdcceaf6" providerId="AD" clId="Web-{D1241CF5-0F9F-CB6E-19C1-6CD287215980}" dt="2024-06-14T09:49:03.674" v="35" actId="1076"/>
          <ac:spMkLst>
            <pc:docMk/>
            <pc:sldMk cId="929720351" sldId="267"/>
            <ac:spMk id="38" creationId="{00000000-0000-0000-0000-000000000000}"/>
          </ac:spMkLst>
        </pc:spChg>
      </pc:sldChg>
    </pc:docChg>
  </pc:docChgLst>
  <pc:docChgLst>
    <pc:chgData name="Helena Moreno Rubio" userId="S::helenamorenorubio@wargravehouse.com::68d5f4e7-d54e-40db-bcfa-7bb1bdcceaf6" providerId="AD" clId="Web-{E8447965-44D7-B1CF-64BE-54073E2ED62B}"/>
    <pc:docChg chg="addSld modSld">
      <pc:chgData name="Helena Moreno Rubio" userId="S::helenamorenorubio@wargravehouse.com::68d5f4e7-d54e-40db-bcfa-7bb1bdcceaf6" providerId="AD" clId="Web-{E8447965-44D7-B1CF-64BE-54073E2ED62B}" dt="2024-06-14T09:27:52.261" v="450"/>
      <pc:docMkLst>
        <pc:docMk/>
      </pc:docMkLst>
      <pc:sldChg chg="addCm delCm modCm">
        <pc:chgData name="Helena Moreno Rubio" userId="S::helenamorenorubio@wargravehouse.com::68d5f4e7-d54e-40db-bcfa-7bb1bdcceaf6" providerId="AD" clId="Web-{E8447965-44D7-B1CF-64BE-54073E2ED62B}" dt="2024-06-14T09:16:26.771" v="429"/>
        <pc:sldMkLst>
          <pc:docMk/>
          <pc:sldMk cId="1181393489" sldId="256"/>
        </pc:sldMkLst>
      </pc:sldChg>
      <pc:sldChg chg="addSp delSp modSp">
        <pc:chgData name="Helena Moreno Rubio" userId="S::helenamorenorubio@wargravehouse.com::68d5f4e7-d54e-40db-bcfa-7bb1bdcceaf6" providerId="AD" clId="Web-{E8447965-44D7-B1CF-64BE-54073E2ED62B}" dt="2024-06-14T09:27:52.261" v="450"/>
        <pc:sldMkLst>
          <pc:docMk/>
          <pc:sldMk cId="2005175752" sldId="257"/>
        </pc:sldMkLst>
        <pc:spChg chg="add del mod">
          <ac:chgData name="Helena Moreno Rubio" userId="S::helenamorenorubio@wargravehouse.com::68d5f4e7-d54e-40db-bcfa-7bb1bdcceaf6" providerId="AD" clId="Web-{E8447965-44D7-B1CF-64BE-54073E2ED62B}" dt="2024-06-14T08:29:33.166" v="202"/>
          <ac:spMkLst>
            <pc:docMk/>
            <pc:sldMk cId="2005175752" sldId="257"/>
            <ac:spMk id="3" creationId="{00000000-0000-0000-0000-000000000000}"/>
          </ac:spMkLst>
        </pc:spChg>
        <pc:spChg chg="mod">
          <ac:chgData name="Helena Moreno Rubio" userId="S::helenamorenorubio@wargravehouse.com::68d5f4e7-d54e-40db-bcfa-7bb1bdcceaf6" providerId="AD" clId="Web-{E8447965-44D7-B1CF-64BE-54073E2ED62B}" dt="2024-06-14T08:30:18.919" v="219" actId="1076"/>
          <ac:spMkLst>
            <pc:docMk/>
            <pc:sldMk cId="2005175752" sldId="257"/>
            <ac:spMk id="11" creationId="{00000000-0000-0000-0000-000000000000}"/>
          </ac:spMkLst>
        </pc:spChg>
        <pc:spChg chg="add del mod">
          <ac:chgData name="Helena Moreno Rubio" userId="S::helenamorenorubio@wargravehouse.com::68d5f4e7-d54e-40db-bcfa-7bb1bdcceaf6" providerId="AD" clId="Web-{E8447965-44D7-B1CF-64BE-54073E2ED62B}" dt="2024-06-14T08:29:36.479" v="205"/>
          <ac:spMkLst>
            <pc:docMk/>
            <pc:sldMk cId="2005175752" sldId="257"/>
            <ac:spMk id="43" creationId="{BEE0618C-5BF8-46EA-2484-97BA3B4BEE4A}"/>
          </ac:spMkLst>
        </pc:spChg>
        <pc:spChg chg="add del mod">
          <ac:chgData name="Helena Moreno Rubio" userId="S::helenamorenorubio@wargravehouse.com::68d5f4e7-d54e-40db-bcfa-7bb1bdcceaf6" providerId="AD" clId="Web-{E8447965-44D7-B1CF-64BE-54073E2ED62B}" dt="2024-06-14T09:25:57.146" v="436"/>
          <ac:spMkLst>
            <pc:docMk/>
            <pc:sldMk cId="2005175752" sldId="257"/>
            <ac:spMk id="227" creationId="{883C48E6-9296-2570-5803-8322BC46FF63}"/>
          </ac:spMkLst>
        </pc:spChg>
        <pc:spChg chg="add mod">
          <ac:chgData name="Helena Moreno Rubio" userId="S::helenamorenorubio@wargravehouse.com::68d5f4e7-d54e-40db-bcfa-7bb1bdcceaf6" providerId="AD" clId="Web-{E8447965-44D7-B1CF-64BE-54073E2ED62B}" dt="2024-06-14T09:27:52.261" v="450"/>
          <ac:spMkLst>
            <pc:docMk/>
            <pc:sldMk cId="2005175752" sldId="257"/>
            <ac:spMk id="228" creationId="{788466B8-B9CD-F763-E8E0-72E2B39A22D3}"/>
          </ac:spMkLst>
        </pc:spChg>
        <pc:graphicFrameChg chg="mod">
          <ac:chgData name="Helena Moreno Rubio" userId="S::helenamorenorubio@wargravehouse.com::68d5f4e7-d54e-40db-bcfa-7bb1bdcceaf6" providerId="AD" clId="Web-{E8447965-44D7-B1CF-64BE-54073E2ED62B}" dt="2024-06-14T08:29:51.870" v="211" actId="1076"/>
          <ac:graphicFrameMkLst>
            <pc:docMk/>
            <pc:sldMk cId="2005175752" sldId="257"/>
            <ac:graphicFrameMk id="2" creationId="{00000000-0000-0000-0000-000000000000}"/>
          </ac:graphicFrameMkLst>
        </pc:graphicFrameChg>
        <pc:picChg chg="mod">
          <ac:chgData name="Helena Moreno Rubio" userId="S::helenamorenorubio@wargravehouse.com::68d5f4e7-d54e-40db-bcfa-7bb1bdcceaf6" providerId="AD" clId="Web-{E8447965-44D7-B1CF-64BE-54073E2ED62B}" dt="2024-06-14T08:30:04.652" v="215" actId="1076"/>
          <ac:picMkLst>
            <pc:docMk/>
            <pc:sldMk cId="2005175752" sldId="257"/>
            <ac:picMk id="5" creationId="{00000000-0000-0000-0000-000000000000}"/>
          </ac:picMkLst>
        </pc:picChg>
        <pc:picChg chg="mod">
          <ac:chgData name="Helena Moreno Rubio" userId="S::helenamorenorubio@wargravehouse.com::68d5f4e7-d54e-40db-bcfa-7bb1bdcceaf6" providerId="AD" clId="Web-{E8447965-44D7-B1CF-64BE-54073E2ED62B}" dt="2024-06-14T08:29:58.105" v="213" actId="1076"/>
          <ac:picMkLst>
            <pc:docMk/>
            <pc:sldMk cId="2005175752" sldId="257"/>
            <ac:picMk id="6" creationId="{00000000-0000-0000-0000-000000000000}"/>
          </ac:picMkLst>
        </pc:picChg>
        <pc:picChg chg="mod">
          <ac:chgData name="Helena Moreno Rubio" userId="S::helenamorenorubio@wargravehouse.com::68d5f4e7-d54e-40db-bcfa-7bb1bdcceaf6" providerId="AD" clId="Web-{E8447965-44D7-B1CF-64BE-54073E2ED62B}" dt="2024-06-14T08:29:54.933" v="212" actId="1076"/>
          <ac:picMkLst>
            <pc:docMk/>
            <pc:sldMk cId="2005175752" sldId="257"/>
            <ac:picMk id="7" creationId="{00000000-0000-0000-0000-000000000000}"/>
          </ac:picMkLst>
        </pc:picChg>
        <pc:picChg chg="mod">
          <ac:chgData name="Helena Moreno Rubio" userId="S::helenamorenorubio@wargravehouse.com::68d5f4e7-d54e-40db-bcfa-7bb1bdcceaf6" providerId="AD" clId="Web-{E8447965-44D7-B1CF-64BE-54073E2ED62B}" dt="2024-06-14T08:30:11.590" v="217" actId="1076"/>
          <ac:picMkLst>
            <pc:docMk/>
            <pc:sldMk cId="2005175752" sldId="257"/>
            <ac:picMk id="8" creationId="{00000000-0000-0000-0000-000000000000}"/>
          </ac:picMkLst>
        </pc:picChg>
        <pc:picChg chg="mod">
          <ac:chgData name="Helena Moreno Rubio" userId="S::helenamorenorubio@wargravehouse.com::68d5f4e7-d54e-40db-bcfa-7bb1bdcceaf6" providerId="AD" clId="Web-{E8447965-44D7-B1CF-64BE-54073E2ED62B}" dt="2024-06-14T08:30:08.824" v="216" actId="1076"/>
          <ac:picMkLst>
            <pc:docMk/>
            <pc:sldMk cId="2005175752" sldId="257"/>
            <ac:picMk id="9" creationId="{00000000-0000-0000-0000-000000000000}"/>
          </ac:picMkLst>
        </pc:picChg>
        <pc:picChg chg="mod">
          <ac:chgData name="Helena Moreno Rubio" userId="S::helenamorenorubio@wargravehouse.com::68d5f4e7-d54e-40db-bcfa-7bb1bdcceaf6" providerId="AD" clId="Web-{E8447965-44D7-B1CF-64BE-54073E2ED62B}" dt="2024-06-14T08:30:34.045" v="223" actId="1076"/>
          <ac:picMkLst>
            <pc:docMk/>
            <pc:sldMk cId="2005175752" sldId="257"/>
            <ac:picMk id="10" creationId="{00000000-0000-0000-0000-000000000000}"/>
          </ac:picMkLst>
        </pc:picChg>
        <pc:picChg chg="mod">
          <ac:chgData name="Helena Moreno Rubio" userId="S::helenamorenorubio@wargravehouse.com::68d5f4e7-d54e-40db-bcfa-7bb1bdcceaf6" providerId="AD" clId="Web-{E8447965-44D7-B1CF-64BE-54073E2ED62B}" dt="2024-06-14T08:30:02.293" v="214" actId="1076"/>
          <ac:picMkLst>
            <pc:docMk/>
            <pc:sldMk cId="2005175752" sldId="257"/>
            <ac:picMk id="12" creationId="{00000000-0000-0000-0000-000000000000}"/>
          </ac:picMkLst>
        </pc:picChg>
        <pc:picChg chg="mod">
          <ac:chgData name="Helena Moreno Rubio" userId="S::helenamorenorubio@wargravehouse.com::68d5f4e7-d54e-40db-bcfa-7bb1bdcceaf6" providerId="AD" clId="Web-{E8447965-44D7-B1CF-64BE-54073E2ED62B}" dt="2024-06-14T09:27:17.494" v="449" actId="1076"/>
          <ac:picMkLst>
            <pc:docMk/>
            <pc:sldMk cId="2005175752" sldId="257"/>
            <ac:picMk id="13" creationId="{00000000-0000-0000-0000-000000000000}"/>
          </ac:picMkLst>
        </pc:picChg>
        <pc:picChg chg="mod">
          <ac:chgData name="Helena Moreno Rubio" userId="S::helenamorenorubio@wargravehouse.com::68d5f4e7-d54e-40db-bcfa-7bb1bdcceaf6" providerId="AD" clId="Web-{E8447965-44D7-B1CF-64BE-54073E2ED62B}" dt="2024-06-14T08:30:30.872" v="222" actId="1076"/>
          <ac:picMkLst>
            <pc:docMk/>
            <pc:sldMk cId="2005175752" sldId="257"/>
            <ac:picMk id="14" creationId="{00000000-0000-0000-0000-000000000000}"/>
          </ac:picMkLst>
        </pc:picChg>
        <pc:picChg chg="mod">
          <ac:chgData name="Helena Moreno Rubio" userId="S::helenamorenorubio@wargravehouse.com::68d5f4e7-d54e-40db-bcfa-7bb1bdcceaf6" providerId="AD" clId="Web-{E8447965-44D7-B1CF-64BE-54073E2ED62B}" dt="2024-06-14T08:30:25.435" v="220" actId="1076"/>
          <ac:picMkLst>
            <pc:docMk/>
            <pc:sldMk cId="2005175752" sldId="257"/>
            <ac:picMk id="15" creationId="{00000000-0000-0000-0000-000000000000}"/>
          </ac:picMkLst>
        </pc:picChg>
        <pc:picChg chg="add del mod">
          <ac:chgData name="Helena Moreno Rubio" userId="S::helenamorenorubio@wargravehouse.com::68d5f4e7-d54e-40db-bcfa-7bb1bdcceaf6" providerId="AD" clId="Web-{E8447965-44D7-B1CF-64BE-54073E2ED62B}" dt="2024-06-14T09:25:21.941" v="433"/>
          <ac:picMkLst>
            <pc:docMk/>
            <pc:sldMk cId="2005175752" sldId="257"/>
            <ac:picMk id="226" creationId="{FF4E991A-1AD4-5406-9038-CEDB70FDB5B7}"/>
          </ac:picMkLst>
        </pc:picChg>
      </pc:sldChg>
      <pc:sldChg chg="addSp modSp">
        <pc:chgData name="Helena Moreno Rubio" userId="S::helenamorenorubio@wargravehouse.com::68d5f4e7-d54e-40db-bcfa-7bb1bdcceaf6" providerId="AD" clId="Web-{E8447965-44D7-B1CF-64BE-54073E2ED62B}" dt="2024-06-14T09:04:11.200" v="410" actId="20577"/>
        <pc:sldMkLst>
          <pc:docMk/>
          <pc:sldMk cId="2079025540" sldId="258"/>
        </pc:sldMkLst>
        <pc:spChg chg="mod">
          <ac:chgData name="Helena Moreno Rubio" userId="S::helenamorenorubio@wargravehouse.com::68d5f4e7-d54e-40db-bcfa-7bb1bdcceaf6" providerId="AD" clId="Web-{E8447965-44D7-B1CF-64BE-54073E2ED62B}" dt="2024-06-14T09:04:11.200" v="410" actId="20577"/>
          <ac:spMkLst>
            <pc:docMk/>
            <pc:sldMk cId="2079025540" sldId="258"/>
            <ac:spMk id="2" creationId="{00000000-0000-0000-0000-000000000000}"/>
          </ac:spMkLst>
        </pc:spChg>
        <pc:spChg chg="add mod">
          <ac:chgData name="Helena Moreno Rubio" userId="S::helenamorenorubio@wargravehouse.com::68d5f4e7-d54e-40db-bcfa-7bb1bdcceaf6" providerId="AD" clId="Web-{E8447965-44D7-B1CF-64BE-54073E2ED62B}" dt="2024-06-14T09:04:07.825" v="408" actId="20577"/>
          <ac:spMkLst>
            <pc:docMk/>
            <pc:sldMk cId="2079025540" sldId="258"/>
            <ac:spMk id="4" creationId="{A65A0DDA-CB7B-3F61-6A70-671F55FAE41B}"/>
          </ac:spMkLst>
        </pc:spChg>
      </pc:sldChg>
      <pc:sldChg chg="addSp modSp">
        <pc:chgData name="Helena Moreno Rubio" userId="S::helenamorenorubio@wargravehouse.com::68d5f4e7-d54e-40db-bcfa-7bb1bdcceaf6" providerId="AD" clId="Web-{E8447965-44D7-B1CF-64BE-54073E2ED62B}" dt="2024-06-14T09:04:37.702" v="413" actId="20577"/>
        <pc:sldMkLst>
          <pc:docMk/>
          <pc:sldMk cId="2364672614" sldId="259"/>
        </pc:sldMkLst>
        <pc:spChg chg="mod">
          <ac:chgData name="Helena Moreno Rubio" userId="S::helenamorenorubio@wargravehouse.com::68d5f4e7-d54e-40db-bcfa-7bb1bdcceaf6" providerId="AD" clId="Web-{E8447965-44D7-B1CF-64BE-54073E2ED62B}" dt="2024-06-14T09:04:37.702" v="413" actId="20577"/>
          <ac:spMkLst>
            <pc:docMk/>
            <pc:sldMk cId="2364672614" sldId="259"/>
            <ac:spMk id="2" creationId="{00000000-0000-0000-0000-000000000000}"/>
          </ac:spMkLst>
        </pc:spChg>
        <pc:spChg chg="add mod">
          <ac:chgData name="Helena Moreno Rubio" userId="S::helenamorenorubio@wargravehouse.com::68d5f4e7-d54e-40db-bcfa-7bb1bdcceaf6" providerId="AD" clId="Web-{E8447965-44D7-B1CF-64BE-54073E2ED62B}" dt="2024-06-14T09:04:25.842" v="412" actId="20577"/>
          <ac:spMkLst>
            <pc:docMk/>
            <pc:sldMk cId="2364672614" sldId="259"/>
            <ac:spMk id="4" creationId="{6FE1A28D-2C5F-8F2D-C1B2-7F25143AEBB8}"/>
          </ac:spMkLst>
        </pc:spChg>
      </pc:sldChg>
      <pc:sldChg chg="modSp">
        <pc:chgData name="Helena Moreno Rubio" userId="S::helenamorenorubio@wargravehouse.com::68d5f4e7-d54e-40db-bcfa-7bb1bdcceaf6" providerId="AD" clId="Web-{E8447965-44D7-B1CF-64BE-54073E2ED62B}" dt="2024-06-14T09:04:54.015" v="421" actId="20577"/>
        <pc:sldMkLst>
          <pc:docMk/>
          <pc:sldMk cId="745534621" sldId="260"/>
        </pc:sldMkLst>
        <pc:spChg chg="mod">
          <ac:chgData name="Helena Moreno Rubio" userId="S::helenamorenorubio@wargravehouse.com::68d5f4e7-d54e-40db-bcfa-7bb1bdcceaf6" providerId="AD" clId="Web-{E8447965-44D7-B1CF-64BE-54073E2ED62B}" dt="2024-06-14T09:04:54.015" v="421" actId="20577"/>
          <ac:spMkLst>
            <pc:docMk/>
            <pc:sldMk cId="745534621" sldId="260"/>
            <ac:spMk id="2" creationId="{00000000-0000-0000-0000-000000000000}"/>
          </ac:spMkLst>
        </pc:spChg>
      </pc:sldChg>
      <pc:sldChg chg="addSp delSp modSp addCm">
        <pc:chgData name="Helena Moreno Rubio" userId="S::helenamorenorubio@wargravehouse.com::68d5f4e7-d54e-40db-bcfa-7bb1bdcceaf6" providerId="AD" clId="Web-{E8447965-44D7-B1CF-64BE-54073E2ED62B}" dt="2024-06-14T09:14:27.546" v="422"/>
        <pc:sldMkLst>
          <pc:docMk/>
          <pc:sldMk cId="3205677567" sldId="263"/>
        </pc:sldMkLst>
        <pc:spChg chg="mod">
          <ac:chgData name="Helena Moreno Rubio" userId="S::helenamorenorubio@wargravehouse.com::68d5f4e7-d54e-40db-bcfa-7bb1bdcceaf6" providerId="AD" clId="Web-{E8447965-44D7-B1CF-64BE-54073E2ED62B}" dt="2024-06-14T08:54:30.106" v="379" actId="1076"/>
          <ac:spMkLst>
            <pc:docMk/>
            <pc:sldMk cId="3205677567" sldId="263"/>
            <ac:spMk id="10" creationId="{00000000-0000-0000-0000-000000000000}"/>
          </ac:spMkLst>
        </pc:spChg>
        <pc:spChg chg="mod">
          <ac:chgData name="Helena Moreno Rubio" userId="S::helenamorenorubio@wargravehouse.com::68d5f4e7-d54e-40db-bcfa-7bb1bdcceaf6" providerId="AD" clId="Web-{E8447965-44D7-B1CF-64BE-54073E2ED62B}" dt="2024-06-14T08:59:13.871" v="397" actId="1076"/>
          <ac:spMkLst>
            <pc:docMk/>
            <pc:sldMk cId="3205677567" sldId="263"/>
            <ac:spMk id="11" creationId="{00000000-0000-0000-0000-000000000000}"/>
          </ac:spMkLst>
        </pc:spChg>
        <pc:spChg chg="mod">
          <ac:chgData name="Helena Moreno Rubio" userId="S::helenamorenorubio@wargravehouse.com::68d5f4e7-d54e-40db-bcfa-7bb1bdcceaf6" providerId="AD" clId="Web-{E8447965-44D7-B1CF-64BE-54073E2ED62B}" dt="2024-06-14T08:54:43.560" v="382" actId="1076"/>
          <ac:spMkLst>
            <pc:docMk/>
            <pc:sldMk cId="3205677567" sldId="263"/>
            <ac:spMk id="27" creationId="{00000000-0000-0000-0000-000000000000}"/>
          </ac:spMkLst>
        </pc:spChg>
        <pc:spChg chg="mod">
          <ac:chgData name="Helena Moreno Rubio" userId="S::helenamorenorubio@wargravehouse.com::68d5f4e7-d54e-40db-bcfa-7bb1bdcceaf6" providerId="AD" clId="Web-{E8447965-44D7-B1CF-64BE-54073E2ED62B}" dt="2024-06-14T08:59:02.465" v="393" actId="1076"/>
          <ac:spMkLst>
            <pc:docMk/>
            <pc:sldMk cId="3205677567" sldId="263"/>
            <ac:spMk id="32" creationId="{00000000-0000-0000-0000-000000000000}"/>
          </ac:spMkLst>
        </pc:spChg>
        <pc:spChg chg="mod">
          <ac:chgData name="Helena Moreno Rubio" userId="S::helenamorenorubio@wargravehouse.com::68d5f4e7-d54e-40db-bcfa-7bb1bdcceaf6" providerId="AD" clId="Web-{E8447965-44D7-B1CF-64BE-54073E2ED62B}" dt="2024-06-14T08:54:33.887" v="380" actId="1076"/>
          <ac:spMkLst>
            <pc:docMk/>
            <pc:sldMk cId="3205677567" sldId="263"/>
            <ac:spMk id="53" creationId="{00000000-0000-0000-0000-000000000000}"/>
          </ac:spMkLst>
        </pc:spChg>
        <pc:spChg chg="mod">
          <ac:chgData name="Helena Moreno Rubio" userId="S::helenamorenorubio@wargravehouse.com::68d5f4e7-d54e-40db-bcfa-7bb1bdcceaf6" providerId="AD" clId="Web-{E8447965-44D7-B1CF-64BE-54073E2ED62B}" dt="2024-06-14T08:59:05.308" v="394" actId="1076"/>
          <ac:spMkLst>
            <pc:docMk/>
            <pc:sldMk cId="3205677567" sldId="263"/>
            <ac:spMk id="55" creationId="{00000000-0000-0000-0000-000000000000}"/>
          </ac:spMkLst>
        </pc:spChg>
        <pc:spChg chg="mod">
          <ac:chgData name="Helena Moreno Rubio" userId="S::helenamorenorubio@wargravehouse.com::68d5f4e7-d54e-40db-bcfa-7bb1bdcceaf6" providerId="AD" clId="Web-{E8447965-44D7-B1CF-64BE-54073E2ED62B}" dt="2024-06-14T08:59:16.825" v="398" actId="1076"/>
          <ac:spMkLst>
            <pc:docMk/>
            <pc:sldMk cId="3205677567" sldId="263"/>
            <ac:spMk id="57" creationId="{00000000-0000-0000-0000-000000000000}"/>
          </ac:spMkLst>
        </pc:spChg>
        <pc:spChg chg="mod">
          <ac:chgData name="Helena Moreno Rubio" userId="S::helenamorenorubio@wargravehouse.com::68d5f4e7-d54e-40db-bcfa-7bb1bdcceaf6" providerId="AD" clId="Web-{E8447965-44D7-B1CF-64BE-54073E2ED62B}" dt="2024-06-14T08:59:11.028" v="396" actId="1076"/>
          <ac:spMkLst>
            <pc:docMk/>
            <pc:sldMk cId="3205677567" sldId="263"/>
            <ac:spMk id="69" creationId="{00000000-0000-0000-0000-000000000000}"/>
          </ac:spMkLst>
        </pc:spChg>
        <pc:picChg chg="add del mod">
          <ac:chgData name="Helena Moreno Rubio" userId="S::helenamorenorubio@wargravehouse.com::68d5f4e7-d54e-40db-bcfa-7bb1bdcceaf6" providerId="AD" clId="Web-{E8447965-44D7-B1CF-64BE-54073E2ED62B}" dt="2024-06-14T08:59:28.310" v="401" actId="1076"/>
          <ac:picMkLst>
            <pc:docMk/>
            <pc:sldMk cId="3205677567" sldId="263"/>
            <ac:picMk id="52" creationId="{00000000-0000-0000-0000-000000000000}"/>
          </ac:picMkLst>
        </pc:picChg>
      </pc:sldChg>
      <pc:sldChg chg="addSp delSp modSp new">
        <pc:chgData name="Helena Moreno Rubio" userId="S::helenamorenorubio@wargravehouse.com::68d5f4e7-d54e-40db-bcfa-7bb1bdcceaf6" providerId="AD" clId="Web-{E8447965-44D7-B1CF-64BE-54073E2ED62B}" dt="2024-06-14T09:23:50.951" v="430" actId="1076"/>
        <pc:sldMkLst>
          <pc:docMk/>
          <pc:sldMk cId="596186814" sldId="269"/>
        </pc:sldMkLst>
        <pc:spChg chg="add del mod">
          <ac:chgData name="Helena Moreno Rubio" userId="S::helenamorenorubio@wargravehouse.com::68d5f4e7-d54e-40db-bcfa-7bb1bdcceaf6" providerId="AD" clId="Web-{E8447965-44D7-B1CF-64BE-54073E2ED62B}" dt="2024-06-14T08:28:39.210" v="188"/>
          <ac:spMkLst>
            <pc:docMk/>
            <pc:sldMk cId="596186814" sldId="269"/>
            <ac:spMk id="2" creationId="{10641CCF-72E4-F7BB-2982-297EE93E3956}"/>
          </ac:spMkLst>
        </pc:spChg>
        <pc:spChg chg="add del mod">
          <ac:chgData name="Helena Moreno Rubio" userId="S::helenamorenorubio@wargravehouse.com::68d5f4e7-d54e-40db-bcfa-7bb1bdcceaf6" providerId="AD" clId="Web-{E8447965-44D7-B1CF-64BE-54073E2ED62B}" dt="2024-06-14T08:28:22.803" v="180"/>
          <ac:spMkLst>
            <pc:docMk/>
            <pc:sldMk cId="596186814" sldId="269"/>
            <ac:spMk id="3" creationId="{E385283B-EF5E-251E-C025-7C131B92EE1F}"/>
          </ac:spMkLst>
        </pc:spChg>
        <pc:spChg chg="add mod">
          <ac:chgData name="Helena Moreno Rubio" userId="S::helenamorenorubio@wargravehouse.com::68d5f4e7-d54e-40db-bcfa-7bb1bdcceaf6" providerId="AD" clId="Web-{E8447965-44D7-B1CF-64BE-54073E2ED62B}" dt="2024-06-14T09:04:50.515" v="419" actId="20577"/>
          <ac:spMkLst>
            <pc:docMk/>
            <pc:sldMk cId="596186814" sldId="269"/>
            <ac:spMk id="4" creationId="{EBFDD3CE-6F45-6C16-B19C-2A98AA0F8E3B}"/>
          </ac:spMkLst>
        </pc:spChg>
        <pc:spChg chg="add mod">
          <ac:chgData name="Helena Moreno Rubio" userId="S::helenamorenorubio@wargravehouse.com::68d5f4e7-d54e-40db-bcfa-7bb1bdcceaf6" providerId="AD" clId="Web-{E8447965-44D7-B1CF-64BE-54073E2ED62B}" dt="2024-06-14T09:04:00.825" v="406" actId="20577"/>
          <ac:spMkLst>
            <pc:docMk/>
            <pc:sldMk cId="596186814" sldId="269"/>
            <ac:spMk id="5" creationId="{3CA01A38-F6B4-CCBD-5D28-D74DF6B5518C}"/>
          </ac:spMkLst>
        </pc:spChg>
        <pc:picChg chg="add mod">
          <ac:chgData name="Helena Moreno Rubio" userId="S::helenamorenorubio@wargravehouse.com::68d5f4e7-d54e-40db-bcfa-7bb1bdcceaf6" providerId="AD" clId="Web-{E8447965-44D7-B1CF-64BE-54073E2ED62B}" dt="2024-06-14T09:23:50.951" v="430" actId="1076"/>
          <ac:picMkLst>
            <pc:docMk/>
            <pc:sldMk cId="596186814" sldId="269"/>
            <ac:picMk id="7" creationId="{6FFCC94F-59E3-5A7D-662E-96DA977842FA}"/>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6A4CA44-C4CC-4F83-8362-99B5A06D3093}" type="doc">
      <dgm:prSet loTypeId="urn:microsoft.com/office/officeart/2011/layout/HexagonRadial" loCatId="cycle" qsTypeId="urn:microsoft.com/office/officeart/2005/8/quickstyle/simple1" qsCatId="simple" csTypeId="urn:microsoft.com/office/officeart/2005/8/colors/accent1_2" csCatId="accent1" phldr="1"/>
      <dgm:spPr/>
      <dgm:t>
        <a:bodyPr/>
        <a:lstStyle/>
        <a:p>
          <a:endParaRPr lang="en-US"/>
        </a:p>
      </dgm:t>
    </dgm:pt>
    <dgm:pt modelId="{69EE0CDB-FE5A-4533-BE12-EECA7115DAD8}">
      <dgm:prSet phldrT="[Text]" custT="1"/>
      <dgm:spPr>
        <a:solidFill>
          <a:srgbClr val="7030A0"/>
        </a:solidFill>
      </dgm:spPr>
      <dgm:t>
        <a:bodyPr/>
        <a:lstStyle/>
        <a:p>
          <a:r>
            <a:rPr lang="en-US" sz="2000" b="1">
              <a:solidFill>
                <a:schemeClr val="bg1"/>
              </a:solidFill>
              <a:latin typeface="Century Gothic" panose="020B0502020202020204" pitchFamily="34" charset="0"/>
            </a:rPr>
            <a:t>Autism</a:t>
          </a:r>
        </a:p>
      </dgm:t>
    </dgm:pt>
    <dgm:pt modelId="{0C46A6F3-8437-4A6B-8726-44585B5BD8D3}" type="parTrans" cxnId="{0FA7055C-A60B-41CD-B81E-321742CF2C48}">
      <dgm:prSet/>
      <dgm:spPr/>
      <dgm:t>
        <a:bodyPr/>
        <a:lstStyle/>
        <a:p>
          <a:endParaRPr lang="en-US"/>
        </a:p>
      </dgm:t>
    </dgm:pt>
    <dgm:pt modelId="{A5A8F2A1-14B8-425B-92CD-0EB03D651A2B}" type="sibTrans" cxnId="{0FA7055C-A60B-41CD-B81E-321742CF2C48}">
      <dgm:prSet/>
      <dgm:spPr/>
      <dgm:t>
        <a:bodyPr/>
        <a:lstStyle/>
        <a:p>
          <a:endParaRPr lang="en-US"/>
        </a:p>
      </dgm:t>
    </dgm:pt>
    <dgm:pt modelId="{32052AB0-838C-4F45-A7C6-4F6DD52ED1DA}">
      <dgm:prSet phldrT="[Text]"/>
      <dgm:spPr>
        <a:solidFill>
          <a:srgbClr val="7030A0"/>
        </a:solidFill>
      </dgm:spPr>
      <dgm:t>
        <a:bodyPr/>
        <a:lstStyle/>
        <a:p>
          <a:pPr rtl="0"/>
          <a:r>
            <a:rPr kumimoji="0" lang="en-US" altLang="en-US" b="1" i="0" u="none" strike="noStrike" cap="none" normalizeH="0" baseline="0">
              <a:ln>
                <a:noFill/>
              </a:ln>
              <a:solidFill>
                <a:schemeClr val="bg1"/>
              </a:solidFill>
              <a:effectLst/>
              <a:latin typeface="Century Gothic" panose="020B0502020202020204" pitchFamily="34" charset="0"/>
            </a:rPr>
            <a:t>Repetitive</a:t>
          </a:r>
          <a:r>
            <a:rPr kumimoji="0" lang="en-US" altLang="en-US" b="1" i="0" u="none" strike="noStrike" cap="none" normalizeH="0" baseline="0">
              <a:ln>
                <a:noFill/>
              </a:ln>
              <a:solidFill>
                <a:schemeClr val="tx1"/>
              </a:solidFill>
              <a:effectLst/>
              <a:latin typeface="Century Gothic" panose="020B0502020202020204" pitchFamily="34" charset="0"/>
            </a:rPr>
            <a:t> </a:t>
          </a:r>
          <a:r>
            <a:rPr kumimoji="0" lang="en-US" altLang="en-US" b="1" i="0" u="none" strike="noStrike" cap="none" normalizeH="0" baseline="0">
              <a:ln>
                <a:noFill/>
              </a:ln>
              <a:solidFill>
                <a:schemeClr val="bg1"/>
              </a:solidFill>
              <a:effectLst/>
              <a:latin typeface="Century Gothic" panose="020B0502020202020204" pitchFamily="34" charset="0"/>
            </a:rPr>
            <a:t>and restrictive </a:t>
          </a:r>
          <a:r>
            <a:rPr kumimoji="0" lang="en-US" altLang="en-US" b="1" i="0" u="none" strike="noStrike" cap="none" normalizeH="0" baseline="0" err="1">
              <a:ln>
                <a:noFill/>
              </a:ln>
              <a:solidFill>
                <a:schemeClr val="bg1"/>
              </a:solidFill>
              <a:effectLst/>
              <a:latin typeface="Century Gothic" panose="020B0502020202020204" pitchFamily="34" charset="0"/>
            </a:rPr>
            <a:t>behaviours</a:t>
          </a:r>
          <a:endParaRPr lang="en-US">
            <a:solidFill>
              <a:schemeClr val="bg1"/>
            </a:solidFill>
          </a:endParaRPr>
        </a:p>
      </dgm:t>
    </dgm:pt>
    <dgm:pt modelId="{125AB47B-2C7B-4965-B4F8-B303BC696095}" type="parTrans" cxnId="{564FDB03-292F-446C-A38F-19BAA512EAE3}">
      <dgm:prSet/>
      <dgm:spPr/>
      <dgm:t>
        <a:bodyPr/>
        <a:lstStyle/>
        <a:p>
          <a:endParaRPr lang="en-US"/>
        </a:p>
      </dgm:t>
    </dgm:pt>
    <dgm:pt modelId="{20FD1D53-1031-44AF-A3D2-B0B946F35FBF}" type="sibTrans" cxnId="{564FDB03-292F-446C-A38F-19BAA512EAE3}">
      <dgm:prSet/>
      <dgm:spPr/>
      <dgm:t>
        <a:bodyPr/>
        <a:lstStyle/>
        <a:p>
          <a:endParaRPr lang="en-US"/>
        </a:p>
      </dgm:t>
    </dgm:pt>
    <dgm:pt modelId="{CAA3CE6B-207F-427C-A6B9-AE7776CDDA98}">
      <dgm:prSet phldrT="[Text]" custT="1"/>
      <dgm:spPr>
        <a:solidFill>
          <a:srgbClr val="7030A0"/>
        </a:solidFill>
      </dgm:spPr>
      <dgm:t>
        <a:bodyPr/>
        <a:lstStyle/>
        <a:p>
          <a:r>
            <a:rPr lang="en-GB" sz="900" b="1">
              <a:solidFill>
                <a:schemeClr val="bg1"/>
              </a:solidFill>
              <a:latin typeface="Century Gothic" panose="020B0502020202020204" pitchFamily="34" charset="0"/>
            </a:rPr>
            <a:t>Over or under sensitivity to light, sound, taste and touch</a:t>
          </a:r>
          <a:endParaRPr lang="en-US" sz="900" b="1">
            <a:solidFill>
              <a:schemeClr val="bg1"/>
            </a:solidFill>
          </a:endParaRPr>
        </a:p>
      </dgm:t>
    </dgm:pt>
    <dgm:pt modelId="{5C61D2A0-1888-459F-9891-C8220F1CAE09}" type="parTrans" cxnId="{48F9A8F9-365C-4FF2-A12B-A82ED9E0E19B}">
      <dgm:prSet/>
      <dgm:spPr/>
      <dgm:t>
        <a:bodyPr/>
        <a:lstStyle/>
        <a:p>
          <a:endParaRPr lang="en-US"/>
        </a:p>
      </dgm:t>
    </dgm:pt>
    <dgm:pt modelId="{853A7EAC-E154-49C3-880F-525054349AE5}" type="sibTrans" cxnId="{48F9A8F9-365C-4FF2-A12B-A82ED9E0E19B}">
      <dgm:prSet/>
      <dgm:spPr/>
      <dgm:t>
        <a:bodyPr/>
        <a:lstStyle/>
        <a:p>
          <a:endParaRPr lang="en-US"/>
        </a:p>
      </dgm:t>
    </dgm:pt>
    <dgm:pt modelId="{129E17CC-3BAA-4884-9C29-F48473E49F6E}">
      <dgm:prSet phldrT="[Text]" custT="1"/>
      <dgm:spPr>
        <a:solidFill>
          <a:srgbClr val="7030A0"/>
        </a:solidFill>
      </dgm:spPr>
      <dgm:t>
        <a:bodyPr/>
        <a:lstStyle/>
        <a:p>
          <a:r>
            <a:rPr lang="en-GB" sz="1200" b="1">
              <a:solidFill>
                <a:schemeClr val="bg1"/>
              </a:solidFill>
              <a:latin typeface="Century Gothic" panose="020B0502020202020204" pitchFamily="34" charset="0"/>
            </a:rPr>
            <a:t>Highly focussed interests or hobbies</a:t>
          </a:r>
          <a:endParaRPr lang="en-US" sz="1200">
            <a:solidFill>
              <a:schemeClr val="bg1"/>
            </a:solidFill>
          </a:endParaRPr>
        </a:p>
      </dgm:t>
    </dgm:pt>
    <dgm:pt modelId="{FD49E385-BB51-403D-9D6F-1216CEEB3C9B}" type="parTrans" cxnId="{BAB962EE-2CB3-443D-A320-5DF1F79F31FE}">
      <dgm:prSet/>
      <dgm:spPr/>
      <dgm:t>
        <a:bodyPr/>
        <a:lstStyle/>
        <a:p>
          <a:endParaRPr lang="en-US"/>
        </a:p>
      </dgm:t>
    </dgm:pt>
    <dgm:pt modelId="{32063369-75C6-4533-BCFA-21B52A99C5D8}" type="sibTrans" cxnId="{BAB962EE-2CB3-443D-A320-5DF1F79F31FE}">
      <dgm:prSet/>
      <dgm:spPr/>
      <dgm:t>
        <a:bodyPr/>
        <a:lstStyle/>
        <a:p>
          <a:endParaRPr lang="en-US"/>
        </a:p>
      </dgm:t>
    </dgm:pt>
    <dgm:pt modelId="{304B261A-E49A-4B56-A1BA-390B4E922D68}">
      <dgm:prSet phldrT="[Text]"/>
      <dgm:spPr>
        <a:solidFill>
          <a:srgbClr val="7030A0"/>
        </a:solidFill>
      </dgm:spPr>
      <dgm:t>
        <a:bodyPr/>
        <a:lstStyle/>
        <a:p>
          <a:r>
            <a:rPr lang="en-GB" b="1">
              <a:solidFill>
                <a:schemeClr val="bg1"/>
              </a:solidFill>
              <a:latin typeface="Century Gothic" panose="020B0502020202020204" pitchFamily="34" charset="0"/>
            </a:rPr>
            <a:t>Extreme Anxiety</a:t>
          </a:r>
          <a:endParaRPr lang="en-US">
            <a:solidFill>
              <a:schemeClr val="bg1"/>
            </a:solidFill>
          </a:endParaRPr>
        </a:p>
      </dgm:t>
    </dgm:pt>
    <dgm:pt modelId="{2B393F7F-36AA-4FAF-9C1D-C84043848851}" type="parTrans" cxnId="{9F7595D2-EF9D-42BF-89A6-7933A4ABA355}">
      <dgm:prSet/>
      <dgm:spPr/>
      <dgm:t>
        <a:bodyPr/>
        <a:lstStyle/>
        <a:p>
          <a:endParaRPr lang="en-US"/>
        </a:p>
      </dgm:t>
    </dgm:pt>
    <dgm:pt modelId="{B4BF75E2-93BC-4DD2-8C5A-F5150D759E8C}" type="sibTrans" cxnId="{9F7595D2-EF9D-42BF-89A6-7933A4ABA355}">
      <dgm:prSet/>
      <dgm:spPr/>
      <dgm:t>
        <a:bodyPr/>
        <a:lstStyle/>
        <a:p>
          <a:endParaRPr lang="en-US"/>
        </a:p>
      </dgm:t>
    </dgm:pt>
    <dgm:pt modelId="{91813DBF-DC12-4F28-8FBE-7C5CC861935A}">
      <dgm:prSet phldrT="[Text]"/>
      <dgm:spPr>
        <a:solidFill>
          <a:srgbClr val="7030A0"/>
        </a:solidFill>
      </dgm:spPr>
      <dgm:t>
        <a:bodyPr/>
        <a:lstStyle/>
        <a:p>
          <a:r>
            <a:rPr lang="en-GB" b="1">
              <a:latin typeface="Century Gothic" panose="020B0502020202020204" pitchFamily="34" charset="0"/>
            </a:rPr>
            <a:t>Meltdowns and shutdowns</a:t>
          </a:r>
          <a:endParaRPr lang="en-US">
            <a:solidFill>
              <a:schemeClr val="tx1"/>
            </a:solidFill>
          </a:endParaRPr>
        </a:p>
      </dgm:t>
    </dgm:pt>
    <dgm:pt modelId="{B46E236D-42F9-4CE8-8A51-133714FCE216}" type="parTrans" cxnId="{63565176-142A-4023-9958-23A8DC3638EC}">
      <dgm:prSet/>
      <dgm:spPr/>
      <dgm:t>
        <a:bodyPr/>
        <a:lstStyle/>
        <a:p>
          <a:endParaRPr lang="en-US"/>
        </a:p>
      </dgm:t>
    </dgm:pt>
    <dgm:pt modelId="{B9678538-06A2-4FCE-B199-8315E1D72D16}" type="sibTrans" cxnId="{63565176-142A-4023-9958-23A8DC3638EC}">
      <dgm:prSet/>
      <dgm:spPr/>
      <dgm:t>
        <a:bodyPr/>
        <a:lstStyle/>
        <a:p>
          <a:endParaRPr lang="en-US"/>
        </a:p>
      </dgm:t>
    </dgm:pt>
    <dgm:pt modelId="{C4770D7B-B993-4DA3-AEC0-3C58A75D8D6E}">
      <dgm:prSet phldrT="[Text]" custT="1"/>
      <dgm:spPr>
        <a:solidFill>
          <a:srgbClr val="7030A0"/>
        </a:solidFill>
      </dgm:spPr>
      <dgm:t>
        <a:bodyPr/>
        <a:lstStyle/>
        <a:p>
          <a:r>
            <a:rPr lang="en-GB" sz="1000" b="1">
              <a:solidFill>
                <a:schemeClr val="bg1"/>
              </a:solidFill>
              <a:latin typeface="Century Gothic" panose="020B0502020202020204" pitchFamily="34" charset="0"/>
            </a:rPr>
            <a:t>Social</a:t>
          </a:r>
          <a:r>
            <a:rPr lang="en-GB" sz="1000" b="1">
              <a:solidFill>
                <a:schemeClr val="tx1"/>
              </a:solidFill>
              <a:latin typeface="Century Gothic" panose="020B0502020202020204" pitchFamily="34" charset="0"/>
            </a:rPr>
            <a:t> </a:t>
          </a:r>
          <a:r>
            <a:rPr lang="en-GB" sz="1000" b="1">
              <a:solidFill>
                <a:schemeClr val="bg1"/>
              </a:solidFill>
              <a:latin typeface="Century Gothic" panose="020B0502020202020204" pitchFamily="34" charset="0"/>
            </a:rPr>
            <a:t>communication</a:t>
          </a:r>
          <a:endParaRPr lang="en-US" sz="1000">
            <a:solidFill>
              <a:schemeClr val="bg1"/>
            </a:solidFill>
          </a:endParaRPr>
        </a:p>
      </dgm:t>
    </dgm:pt>
    <dgm:pt modelId="{2A8903B3-8287-4081-BA32-13415C092C45}" type="parTrans" cxnId="{7C345CCF-E399-4AA9-84A5-DB90CC28C593}">
      <dgm:prSet/>
      <dgm:spPr/>
      <dgm:t>
        <a:bodyPr/>
        <a:lstStyle/>
        <a:p>
          <a:endParaRPr lang="en-US"/>
        </a:p>
      </dgm:t>
    </dgm:pt>
    <dgm:pt modelId="{AC65E638-DDAF-429C-A1B3-B32D8F0DC7CF}" type="sibTrans" cxnId="{7C345CCF-E399-4AA9-84A5-DB90CC28C593}">
      <dgm:prSet/>
      <dgm:spPr/>
      <dgm:t>
        <a:bodyPr/>
        <a:lstStyle/>
        <a:p>
          <a:endParaRPr lang="en-US"/>
        </a:p>
      </dgm:t>
    </dgm:pt>
    <dgm:pt modelId="{52D5B7AF-2F88-4801-BCCC-54AF2A2FF683}" type="pres">
      <dgm:prSet presAssocID="{16A4CA44-C4CC-4F83-8362-99B5A06D3093}" presName="Name0" presStyleCnt="0">
        <dgm:presLayoutVars>
          <dgm:chMax val="1"/>
          <dgm:chPref val="1"/>
          <dgm:dir/>
          <dgm:animOne val="branch"/>
          <dgm:animLvl val="lvl"/>
        </dgm:presLayoutVars>
      </dgm:prSet>
      <dgm:spPr/>
    </dgm:pt>
    <dgm:pt modelId="{99EDF9A1-A44D-4EB8-BB7D-E25585F31DA5}" type="pres">
      <dgm:prSet presAssocID="{69EE0CDB-FE5A-4533-BE12-EECA7115DAD8}" presName="Parent" presStyleLbl="node0" presStyleIdx="0" presStyleCnt="1" custLinFactNeighborX="1035" custLinFactNeighborY="2184">
        <dgm:presLayoutVars>
          <dgm:chMax val="6"/>
          <dgm:chPref val="6"/>
        </dgm:presLayoutVars>
      </dgm:prSet>
      <dgm:spPr/>
    </dgm:pt>
    <dgm:pt modelId="{C3460553-5AE3-4321-B1C0-F7DA94B61507}" type="pres">
      <dgm:prSet presAssocID="{32052AB0-838C-4F45-A7C6-4F6DD52ED1DA}" presName="Accent1" presStyleCnt="0"/>
      <dgm:spPr/>
    </dgm:pt>
    <dgm:pt modelId="{96D13731-2528-4138-9AB8-A5EE8C4558C0}" type="pres">
      <dgm:prSet presAssocID="{32052AB0-838C-4F45-A7C6-4F6DD52ED1DA}" presName="Accent" presStyleLbl="bgShp" presStyleIdx="0" presStyleCnt="6"/>
      <dgm:spPr/>
    </dgm:pt>
    <dgm:pt modelId="{A6D09E61-EA79-4202-8287-F9E84B9A0132}" type="pres">
      <dgm:prSet presAssocID="{32052AB0-838C-4F45-A7C6-4F6DD52ED1DA}" presName="Child1" presStyleLbl="node1" presStyleIdx="0" presStyleCnt="6">
        <dgm:presLayoutVars>
          <dgm:chMax val="0"/>
          <dgm:chPref val="0"/>
          <dgm:bulletEnabled val="1"/>
        </dgm:presLayoutVars>
      </dgm:prSet>
      <dgm:spPr/>
    </dgm:pt>
    <dgm:pt modelId="{694E40B7-105F-4AAA-85C5-08025FCD9FF7}" type="pres">
      <dgm:prSet presAssocID="{CAA3CE6B-207F-427C-A6B9-AE7776CDDA98}" presName="Accent2" presStyleCnt="0"/>
      <dgm:spPr/>
    </dgm:pt>
    <dgm:pt modelId="{005E2C80-0F45-437F-8653-1FA6C3A902D6}" type="pres">
      <dgm:prSet presAssocID="{CAA3CE6B-207F-427C-A6B9-AE7776CDDA98}" presName="Accent" presStyleLbl="bgShp" presStyleIdx="1" presStyleCnt="6"/>
      <dgm:spPr/>
    </dgm:pt>
    <dgm:pt modelId="{92C13540-12E1-43FE-88FC-0A56BC1504D2}" type="pres">
      <dgm:prSet presAssocID="{CAA3CE6B-207F-427C-A6B9-AE7776CDDA98}" presName="Child2" presStyleLbl="node1" presStyleIdx="1" presStyleCnt="6" custScaleX="109122">
        <dgm:presLayoutVars>
          <dgm:chMax val="0"/>
          <dgm:chPref val="0"/>
          <dgm:bulletEnabled val="1"/>
        </dgm:presLayoutVars>
      </dgm:prSet>
      <dgm:spPr/>
    </dgm:pt>
    <dgm:pt modelId="{8A0E97F3-29A1-4BCC-B68A-11B2819C8B6E}" type="pres">
      <dgm:prSet presAssocID="{129E17CC-3BAA-4884-9C29-F48473E49F6E}" presName="Accent3" presStyleCnt="0"/>
      <dgm:spPr/>
    </dgm:pt>
    <dgm:pt modelId="{9EEC878E-579A-4AEC-87C9-960B6EB42614}" type="pres">
      <dgm:prSet presAssocID="{129E17CC-3BAA-4884-9C29-F48473E49F6E}" presName="Accent" presStyleLbl="bgShp" presStyleIdx="2" presStyleCnt="6"/>
      <dgm:spPr/>
    </dgm:pt>
    <dgm:pt modelId="{14AE42E9-6AEF-4EA5-AA9D-2F2A7AE92E10}" type="pres">
      <dgm:prSet presAssocID="{129E17CC-3BAA-4884-9C29-F48473E49F6E}" presName="Child3" presStyleLbl="node1" presStyleIdx="2" presStyleCnt="6">
        <dgm:presLayoutVars>
          <dgm:chMax val="0"/>
          <dgm:chPref val="0"/>
          <dgm:bulletEnabled val="1"/>
        </dgm:presLayoutVars>
      </dgm:prSet>
      <dgm:spPr/>
    </dgm:pt>
    <dgm:pt modelId="{08D51440-DBAB-46C0-B6E4-C7FE3A4D66FC}" type="pres">
      <dgm:prSet presAssocID="{304B261A-E49A-4B56-A1BA-390B4E922D68}" presName="Accent4" presStyleCnt="0"/>
      <dgm:spPr/>
    </dgm:pt>
    <dgm:pt modelId="{BE49E419-E087-46E9-819C-306C4D28F617}" type="pres">
      <dgm:prSet presAssocID="{304B261A-E49A-4B56-A1BA-390B4E922D68}" presName="Accent" presStyleLbl="bgShp" presStyleIdx="3" presStyleCnt="6"/>
      <dgm:spPr/>
    </dgm:pt>
    <dgm:pt modelId="{AEAC3B83-CEF2-4E86-85E1-084ED7A18781}" type="pres">
      <dgm:prSet presAssocID="{304B261A-E49A-4B56-A1BA-390B4E922D68}" presName="Child4" presStyleLbl="node1" presStyleIdx="3" presStyleCnt="6">
        <dgm:presLayoutVars>
          <dgm:chMax val="0"/>
          <dgm:chPref val="0"/>
          <dgm:bulletEnabled val="1"/>
        </dgm:presLayoutVars>
      </dgm:prSet>
      <dgm:spPr/>
    </dgm:pt>
    <dgm:pt modelId="{5D51E1F1-10DF-47C3-9648-8FB30D88EED6}" type="pres">
      <dgm:prSet presAssocID="{91813DBF-DC12-4F28-8FBE-7C5CC861935A}" presName="Accent5" presStyleCnt="0"/>
      <dgm:spPr/>
    </dgm:pt>
    <dgm:pt modelId="{7F96FA30-488B-4000-89E8-4A1E72033F3D}" type="pres">
      <dgm:prSet presAssocID="{91813DBF-DC12-4F28-8FBE-7C5CC861935A}" presName="Accent" presStyleLbl="bgShp" presStyleIdx="4" presStyleCnt="6"/>
      <dgm:spPr/>
    </dgm:pt>
    <dgm:pt modelId="{32CA6A86-4ABF-4F2C-9EB4-F96C927BAD18}" type="pres">
      <dgm:prSet presAssocID="{91813DBF-DC12-4F28-8FBE-7C5CC861935A}" presName="Child5" presStyleLbl="node1" presStyleIdx="4" presStyleCnt="6">
        <dgm:presLayoutVars>
          <dgm:chMax val="0"/>
          <dgm:chPref val="0"/>
          <dgm:bulletEnabled val="1"/>
        </dgm:presLayoutVars>
      </dgm:prSet>
      <dgm:spPr/>
    </dgm:pt>
    <dgm:pt modelId="{9CF118EE-F527-4AAA-B2B8-766664E95C2A}" type="pres">
      <dgm:prSet presAssocID="{C4770D7B-B993-4DA3-AEC0-3C58A75D8D6E}" presName="Accent6" presStyleCnt="0"/>
      <dgm:spPr/>
    </dgm:pt>
    <dgm:pt modelId="{740CBE69-6881-4A79-9EF0-2BF048FBD3DD}" type="pres">
      <dgm:prSet presAssocID="{C4770D7B-B993-4DA3-AEC0-3C58A75D8D6E}" presName="Accent" presStyleLbl="bgShp" presStyleIdx="5" presStyleCnt="6"/>
      <dgm:spPr/>
    </dgm:pt>
    <dgm:pt modelId="{83DC0F23-94AB-4CFE-B572-70446A73F4C7}" type="pres">
      <dgm:prSet presAssocID="{C4770D7B-B993-4DA3-AEC0-3C58A75D8D6E}" presName="Child6" presStyleLbl="node1" presStyleIdx="5" presStyleCnt="6" custScaleX="114596">
        <dgm:presLayoutVars>
          <dgm:chMax val="0"/>
          <dgm:chPref val="0"/>
          <dgm:bulletEnabled val="1"/>
        </dgm:presLayoutVars>
      </dgm:prSet>
      <dgm:spPr/>
    </dgm:pt>
  </dgm:ptLst>
  <dgm:cxnLst>
    <dgm:cxn modelId="{564FDB03-292F-446C-A38F-19BAA512EAE3}" srcId="{69EE0CDB-FE5A-4533-BE12-EECA7115DAD8}" destId="{32052AB0-838C-4F45-A7C6-4F6DD52ED1DA}" srcOrd="0" destOrd="0" parTransId="{125AB47B-2C7B-4965-B4F8-B303BC696095}" sibTransId="{20FD1D53-1031-44AF-A3D2-B0B946F35FBF}"/>
    <dgm:cxn modelId="{D8103C05-1ED2-4D5C-9ACE-4E2EE15650D9}" type="presOf" srcId="{32052AB0-838C-4F45-A7C6-4F6DD52ED1DA}" destId="{A6D09E61-EA79-4202-8287-F9E84B9A0132}" srcOrd="0" destOrd="0" presId="urn:microsoft.com/office/officeart/2011/layout/HexagonRadial"/>
    <dgm:cxn modelId="{1451A528-BE60-4767-916B-15E46FA8D64C}" type="presOf" srcId="{C4770D7B-B993-4DA3-AEC0-3C58A75D8D6E}" destId="{83DC0F23-94AB-4CFE-B572-70446A73F4C7}" srcOrd="0" destOrd="0" presId="urn:microsoft.com/office/officeart/2011/layout/HexagonRadial"/>
    <dgm:cxn modelId="{EA1FCE2B-4009-4F72-A951-1A1711F11BE6}" type="presOf" srcId="{16A4CA44-C4CC-4F83-8362-99B5A06D3093}" destId="{52D5B7AF-2F88-4801-BCCC-54AF2A2FF683}" srcOrd="0" destOrd="0" presId="urn:microsoft.com/office/officeart/2011/layout/HexagonRadial"/>
    <dgm:cxn modelId="{0FA7055C-A60B-41CD-B81E-321742CF2C48}" srcId="{16A4CA44-C4CC-4F83-8362-99B5A06D3093}" destId="{69EE0CDB-FE5A-4533-BE12-EECA7115DAD8}" srcOrd="0" destOrd="0" parTransId="{0C46A6F3-8437-4A6B-8726-44585B5BD8D3}" sibTransId="{A5A8F2A1-14B8-425B-92CD-0EB03D651A2B}"/>
    <dgm:cxn modelId="{BF8C405F-C924-4C1B-BDE7-5C488B50C981}" type="presOf" srcId="{69EE0CDB-FE5A-4533-BE12-EECA7115DAD8}" destId="{99EDF9A1-A44D-4EB8-BB7D-E25585F31DA5}" srcOrd="0" destOrd="0" presId="urn:microsoft.com/office/officeart/2011/layout/HexagonRadial"/>
    <dgm:cxn modelId="{63565176-142A-4023-9958-23A8DC3638EC}" srcId="{69EE0CDB-FE5A-4533-BE12-EECA7115DAD8}" destId="{91813DBF-DC12-4F28-8FBE-7C5CC861935A}" srcOrd="4" destOrd="0" parTransId="{B46E236D-42F9-4CE8-8A51-133714FCE216}" sibTransId="{B9678538-06A2-4FCE-B199-8315E1D72D16}"/>
    <dgm:cxn modelId="{0D6F4558-A96B-43C1-81FA-F233E64DE4EA}" type="presOf" srcId="{304B261A-E49A-4B56-A1BA-390B4E922D68}" destId="{AEAC3B83-CEF2-4E86-85E1-084ED7A18781}" srcOrd="0" destOrd="0" presId="urn:microsoft.com/office/officeart/2011/layout/HexagonRadial"/>
    <dgm:cxn modelId="{BAFD9896-C3A8-43FB-86D5-5565FF2DF4FF}" type="presOf" srcId="{CAA3CE6B-207F-427C-A6B9-AE7776CDDA98}" destId="{92C13540-12E1-43FE-88FC-0A56BC1504D2}" srcOrd="0" destOrd="0" presId="urn:microsoft.com/office/officeart/2011/layout/HexagonRadial"/>
    <dgm:cxn modelId="{CA5416B5-E416-4ACC-9E94-42FB0042AE6C}" type="presOf" srcId="{129E17CC-3BAA-4884-9C29-F48473E49F6E}" destId="{14AE42E9-6AEF-4EA5-AA9D-2F2A7AE92E10}" srcOrd="0" destOrd="0" presId="urn:microsoft.com/office/officeart/2011/layout/HexagonRadial"/>
    <dgm:cxn modelId="{7C345CCF-E399-4AA9-84A5-DB90CC28C593}" srcId="{69EE0CDB-FE5A-4533-BE12-EECA7115DAD8}" destId="{C4770D7B-B993-4DA3-AEC0-3C58A75D8D6E}" srcOrd="5" destOrd="0" parTransId="{2A8903B3-8287-4081-BA32-13415C092C45}" sibTransId="{AC65E638-DDAF-429C-A1B3-B32D8F0DC7CF}"/>
    <dgm:cxn modelId="{9F7595D2-EF9D-42BF-89A6-7933A4ABA355}" srcId="{69EE0CDB-FE5A-4533-BE12-EECA7115DAD8}" destId="{304B261A-E49A-4B56-A1BA-390B4E922D68}" srcOrd="3" destOrd="0" parTransId="{2B393F7F-36AA-4FAF-9C1D-C84043848851}" sibTransId="{B4BF75E2-93BC-4DD2-8C5A-F5150D759E8C}"/>
    <dgm:cxn modelId="{BAB962EE-2CB3-443D-A320-5DF1F79F31FE}" srcId="{69EE0CDB-FE5A-4533-BE12-EECA7115DAD8}" destId="{129E17CC-3BAA-4884-9C29-F48473E49F6E}" srcOrd="2" destOrd="0" parTransId="{FD49E385-BB51-403D-9D6F-1216CEEB3C9B}" sibTransId="{32063369-75C6-4533-BCFA-21B52A99C5D8}"/>
    <dgm:cxn modelId="{DAF164F7-3590-453C-943B-CEFDA0DBCC1F}" type="presOf" srcId="{91813DBF-DC12-4F28-8FBE-7C5CC861935A}" destId="{32CA6A86-4ABF-4F2C-9EB4-F96C927BAD18}" srcOrd="0" destOrd="0" presId="urn:microsoft.com/office/officeart/2011/layout/HexagonRadial"/>
    <dgm:cxn modelId="{48F9A8F9-365C-4FF2-A12B-A82ED9E0E19B}" srcId="{69EE0CDB-FE5A-4533-BE12-EECA7115DAD8}" destId="{CAA3CE6B-207F-427C-A6B9-AE7776CDDA98}" srcOrd="1" destOrd="0" parTransId="{5C61D2A0-1888-459F-9891-C8220F1CAE09}" sibTransId="{853A7EAC-E154-49C3-880F-525054349AE5}"/>
    <dgm:cxn modelId="{EACC27A9-FA6B-4824-BC13-EE97EF3A96EC}" type="presParOf" srcId="{52D5B7AF-2F88-4801-BCCC-54AF2A2FF683}" destId="{99EDF9A1-A44D-4EB8-BB7D-E25585F31DA5}" srcOrd="0" destOrd="0" presId="urn:microsoft.com/office/officeart/2011/layout/HexagonRadial"/>
    <dgm:cxn modelId="{BCB52FAB-9556-41D6-AD2A-A16D54330CE2}" type="presParOf" srcId="{52D5B7AF-2F88-4801-BCCC-54AF2A2FF683}" destId="{C3460553-5AE3-4321-B1C0-F7DA94B61507}" srcOrd="1" destOrd="0" presId="urn:microsoft.com/office/officeart/2011/layout/HexagonRadial"/>
    <dgm:cxn modelId="{77D42AEF-A664-4082-AEBB-D5ADA0270208}" type="presParOf" srcId="{C3460553-5AE3-4321-B1C0-F7DA94B61507}" destId="{96D13731-2528-4138-9AB8-A5EE8C4558C0}" srcOrd="0" destOrd="0" presId="urn:microsoft.com/office/officeart/2011/layout/HexagonRadial"/>
    <dgm:cxn modelId="{616DDC7A-0F34-438B-929B-762590A887C8}" type="presParOf" srcId="{52D5B7AF-2F88-4801-BCCC-54AF2A2FF683}" destId="{A6D09E61-EA79-4202-8287-F9E84B9A0132}" srcOrd="2" destOrd="0" presId="urn:microsoft.com/office/officeart/2011/layout/HexagonRadial"/>
    <dgm:cxn modelId="{8A9E3966-B23D-4B30-9BD8-B837AADEC36B}" type="presParOf" srcId="{52D5B7AF-2F88-4801-BCCC-54AF2A2FF683}" destId="{694E40B7-105F-4AAA-85C5-08025FCD9FF7}" srcOrd="3" destOrd="0" presId="urn:microsoft.com/office/officeart/2011/layout/HexagonRadial"/>
    <dgm:cxn modelId="{579BBC4A-4FA6-4CB0-9FC0-2DA2DEAC805E}" type="presParOf" srcId="{694E40B7-105F-4AAA-85C5-08025FCD9FF7}" destId="{005E2C80-0F45-437F-8653-1FA6C3A902D6}" srcOrd="0" destOrd="0" presId="urn:microsoft.com/office/officeart/2011/layout/HexagonRadial"/>
    <dgm:cxn modelId="{8EC61DB3-EEB9-415C-AF38-78F73BAD0410}" type="presParOf" srcId="{52D5B7AF-2F88-4801-BCCC-54AF2A2FF683}" destId="{92C13540-12E1-43FE-88FC-0A56BC1504D2}" srcOrd="4" destOrd="0" presId="urn:microsoft.com/office/officeart/2011/layout/HexagonRadial"/>
    <dgm:cxn modelId="{158C4A3E-9C5E-4C4B-A3EB-32885D6937B8}" type="presParOf" srcId="{52D5B7AF-2F88-4801-BCCC-54AF2A2FF683}" destId="{8A0E97F3-29A1-4BCC-B68A-11B2819C8B6E}" srcOrd="5" destOrd="0" presId="urn:microsoft.com/office/officeart/2011/layout/HexagonRadial"/>
    <dgm:cxn modelId="{1E69194D-DEAB-464F-AC0E-3A72E6721C06}" type="presParOf" srcId="{8A0E97F3-29A1-4BCC-B68A-11B2819C8B6E}" destId="{9EEC878E-579A-4AEC-87C9-960B6EB42614}" srcOrd="0" destOrd="0" presId="urn:microsoft.com/office/officeart/2011/layout/HexagonRadial"/>
    <dgm:cxn modelId="{5A1BF512-6718-4377-B342-A829FBCEFB47}" type="presParOf" srcId="{52D5B7AF-2F88-4801-BCCC-54AF2A2FF683}" destId="{14AE42E9-6AEF-4EA5-AA9D-2F2A7AE92E10}" srcOrd="6" destOrd="0" presId="urn:microsoft.com/office/officeart/2011/layout/HexagonRadial"/>
    <dgm:cxn modelId="{C0C65035-ADD4-4E77-AF52-06886367A907}" type="presParOf" srcId="{52D5B7AF-2F88-4801-BCCC-54AF2A2FF683}" destId="{08D51440-DBAB-46C0-B6E4-C7FE3A4D66FC}" srcOrd="7" destOrd="0" presId="urn:microsoft.com/office/officeart/2011/layout/HexagonRadial"/>
    <dgm:cxn modelId="{5697199C-EF79-448F-A375-21514B277392}" type="presParOf" srcId="{08D51440-DBAB-46C0-B6E4-C7FE3A4D66FC}" destId="{BE49E419-E087-46E9-819C-306C4D28F617}" srcOrd="0" destOrd="0" presId="urn:microsoft.com/office/officeart/2011/layout/HexagonRadial"/>
    <dgm:cxn modelId="{7B1DA775-D4D5-4DB7-94B9-7C9EE4E1F7E1}" type="presParOf" srcId="{52D5B7AF-2F88-4801-BCCC-54AF2A2FF683}" destId="{AEAC3B83-CEF2-4E86-85E1-084ED7A18781}" srcOrd="8" destOrd="0" presId="urn:microsoft.com/office/officeart/2011/layout/HexagonRadial"/>
    <dgm:cxn modelId="{471A901C-F82B-4BA2-A980-850F5AB967D2}" type="presParOf" srcId="{52D5B7AF-2F88-4801-BCCC-54AF2A2FF683}" destId="{5D51E1F1-10DF-47C3-9648-8FB30D88EED6}" srcOrd="9" destOrd="0" presId="urn:microsoft.com/office/officeart/2011/layout/HexagonRadial"/>
    <dgm:cxn modelId="{DF900172-731E-4102-AA91-05E2A1135777}" type="presParOf" srcId="{5D51E1F1-10DF-47C3-9648-8FB30D88EED6}" destId="{7F96FA30-488B-4000-89E8-4A1E72033F3D}" srcOrd="0" destOrd="0" presId="urn:microsoft.com/office/officeart/2011/layout/HexagonRadial"/>
    <dgm:cxn modelId="{824FEE9F-D30C-40C1-86A0-3B48C482A7F6}" type="presParOf" srcId="{52D5B7AF-2F88-4801-BCCC-54AF2A2FF683}" destId="{32CA6A86-4ABF-4F2C-9EB4-F96C927BAD18}" srcOrd="10" destOrd="0" presId="urn:microsoft.com/office/officeart/2011/layout/HexagonRadial"/>
    <dgm:cxn modelId="{705BF0E6-2362-4923-84C1-61B0CFA1E897}" type="presParOf" srcId="{52D5B7AF-2F88-4801-BCCC-54AF2A2FF683}" destId="{9CF118EE-F527-4AAA-B2B8-766664E95C2A}" srcOrd="11" destOrd="0" presId="urn:microsoft.com/office/officeart/2011/layout/HexagonRadial"/>
    <dgm:cxn modelId="{EA1A41D4-F50D-41EA-A5E6-DCEDD958CD8A}" type="presParOf" srcId="{9CF118EE-F527-4AAA-B2B8-766664E95C2A}" destId="{740CBE69-6881-4A79-9EF0-2BF048FBD3DD}" srcOrd="0" destOrd="0" presId="urn:microsoft.com/office/officeart/2011/layout/HexagonRadial"/>
    <dgm:cxn modelId="{81CCFAFA-483A-4D23-95F8-6BD88A05F266}" type="presParOf" srcId="{52D5B7AF-2F88-4801-BCCC-54AF2A2FF683}" destId="{83DC0F23-94AB-4CFE-B572-70446A73F4C7}" srcOrd="12"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EDF9A1-A44D-4EB8-BB7D-E25585F31DA5}">
      <dsp:nvSpPr>
        <dsp:cNvPr id="0" name=""/>
        <dsp:cNvSpPr/>
      </dsp:nvSpPr>
      <dsp:spPr>
        <a:xfrm>
          <a:off x="3632768" y="1059449"/>
          <a:ext cx="1315027" cy="1137552"/>
        </a:xfrm>
        <a:prstGeom prst="hexagon">
          <a:avLst>
            <a:gd name="adj" fmla="val 28570"/>
            <a:gd name="vf" fmla="val 115470"/>
          </a:avLst>
        </a:prstGeom>
        <a:solidFill>
          <a:srgbClr val="7030A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kern="1200">
              <a:solidFill>
                <a:schemeClr val="bg1"/>
              </a:solidFill>
              <a:latin typeface="Century Gothic" panose="020B0502020202020204" pitchFamily="34" charset="0"/>
            </a:rPr>
            <a:t>Autism</a:t>
          </a:r>
        </a:p>
      </dsp:txBody>
      <dsp:txXfrm>
        <a:off x="3850686" y="1247957"/>
        <a:ext cx="879191" cy="760536"/>
      </dsp:txXfrm>
    </dsp:sp>
    <dsp:sp modelId="{005E2C80-0F45-437F-8653-1FA6C3A902D6}">
      <dsp:nvSpPr>
        <dsp:cNvPr id="0" name=""/>
        <dsp:cNvSpPr/>
      </dsp:nvSpPr>
      <dsp:spPr>
        <a:xfrm>
          <a:off x="4442617" y="490362"/>
          <a:ext cx="496156" cy="427504"/>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6D09E61-EA79-4202-8287-F9E84B9A0132}">
      <dsp:nvSpPr>
        <dsp:cNvPr id="0" name=""/>
        <dsp:cNvSpPr/>
      </dsp:nvSpPr>
      <dsp:spPr>
        <a:xfrm>
          <a:off x="3740290" y="0"/>
          <a:ext cx="1077656" cy="932299"/>
        </a:xfrm>
        <a:prstGeom prst="hexagon">
          <a:avLst>
            <a:gd name="adj" fmla="val 28570"/>
            <a:gd name="vf" fmla="val 115470"/>
          </a:avLst>
        </a:prstGeom>
        <a:solidFill>
          <a:srgbClr val="7030A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rtl="0">
            <a:lnSpc>
              <a:spcPct val="90000"/>
            </a:lnSpc>
            <a:spcBef>
              <a:spcPct val="0"/>
            </a:spcBef>
            <a:spcAft>
              <a:spcPct val="35000"/>
            </a:spcAft>
            <a:buNone/>
          </a:pPr>
          <a:r>
            <a:rPr kumimoji="0" lang="en-US" altLang="en-US" sz="1000" b="1" i="0" u="none" strike="noStrike" kern="1200" cap="none" normalizeH="0" baseline="0">
              <a:ln>
                <a:noFill/>
              </a:ln>
              <a:solidFill>
                <a:schemeClr val="bg1"/>
              </a:solidFill>
              <a:effectLst/>
              <a:latin typeface="Century Gothic" panose="020B0502020202020204" pitchFamily="34" charset="0"/>
            </a:rPr>
            <a:t>Repetitive</a:t>
          </a:r>
          <a:r>
            <a:rPr kumimoji="0" lang="en-US" altLang="en-US" sz="1000" b="1" i="0" u="none" strike="noStrike" kern="1200" cap="none" normalizeH="0" baseline="0">
              <a:ln>
                <a:noFill/>
              </a:ln>
              <a:solidFill>
                <a:schemeClr val="tx1"/>
              </a:solidFill>
              <a:effectLst/>
              <a:latin typeface="Century Gothic" panose="020B0502020202020204" pitchFamily="34" charset="0"/>
            </a:rPr>
            <a:t> </a:t>
          </a:r>
          <a:r>
            <a:rPr kumimoji="0" lang="en-US" altLang="en-US" sz="1000" b="1" i="0" u="none" strike="noStrike" kern="1200" cap="none" normalizeH="0" baseline="0">
              <a:ln>
                <a:noFill/>
              </a:ln>
              <a:solidFill>
                <a:schemeClr val="bg1"/>
              </a:solidFill>
              <a:effectLst/>
              <a:latin typeface="Century Gothic" panose="020B0502020202020204" pitchFamily="34" charset="0"/>
            </a:rPr>
            <a:t>and restrictive </a:t>
          </a:r>
          <a:r>
            <a:rPr kumimoji="0" lang="en-US" altLang="en-US" sz="1000" b="1" i="0" u="none" strike="noStrike" kern="1200" cap="none" normalizeH="0" baseline="0" err="1">
              <a:ln>
                <a:noFill/>
              </a:ln>
              <a:solidFill>
                <a:schemeClr val="bg1"/>
              </a:solidFill>
              <a:effectLst/>
              <a:latin typeface="Century Gothic" panose="020B0502020202020204" pitchFamily="34" charset="0"/>
            </a:rPr>
            <a:t>behaviours</a:t>
          </a:r>
          <a:endParaRPr lang="en-US" sz="1000" kern="1200">
            <a:solidFill>
              <a:schemeClr val="bg1"/>
            </a:solidFill>
          </a:endParaRPr>
        </a:p>
      </dsp:txBody>
      <dsp:txXfrm>
        <a:off x="3918881" y="154502"/>
        <a:ext cx="720474" cy="623295"/>
      </dsp:txXfrm>
    </dsp:sp>
    <dsp:sp modelId="{9EEC878E-579A-4AEC-87C9-960B6EB42614}">
      <dsp:nvSpPr>
        <dsp:cNvPr id="0" name=""/>
        <dsp:cNvSpPr/>
      </dsp:nvSpPr>
      <dsp:spPr>
        <a:xfrm>
          <a:off x="5021670" y="1289568"/>
          <a:ext cx="496156" cy="427504"/>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2C13540-12E1-43FE-88FC-0A56BC1504D2}">
      <dsp:nvSpPr>
        <dsp:cNvPr id="0" name=""/>
        <dsp:cNvSpPr/>
      </dsp:nvSpPr>
      <dsp:spPr>
        <a:xfrm>
          <a:off x="4679474" y="573426"/>
          <a:ext cx="1175959" cy="932299"/>
        </a:xfrm>
        <a:prstGeom prst="hexagon">
          <a:avLst>
            <a:gd name="adj" fmla="val 28570"/>
            <a:gd name="vf" fmla="val 115470"/>
          </a:avLst>
        </a:prstGeom>
        <a:solidFill>
          <a:srgbClr val="7030A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GB" sz="900" b="1" kern="1200">
              <a:solidFill>
                <a:schemeClr val="bg1"/>
              </a:solidFill>
              <a:latin typeface="Century Gothic" panose="020B0502020202020204" pitchFamily="34" charset="0"/>
            </a:rPr>
            <a:t>Over or under sensitivity to light, sound, taste and touch</a:t>
          </a:r>
          <a:endParaRPr lang="en-US" sz="900" b="1" kern="1200">
            <a:solidFill>
              <a:schemeClr val="bg1"/>
            </a:solidFill>
          </a:endParaRPr>
        </a:p>
      </dsp:txBody>
      <dsp:txXfrm>
        <a:off x="4866257" y="721507"/>
        <a:ext cx="802393" cy="636137"/>
      </dsp:txXfrm>
    </dsp:sp>
    <dsp:sp modelId="{BE49E419-E087-46E9-819C-306C4D28F617}">
      <dsp:nvSpPr>
        <dsp:cNvPr id="0" name=""/>
        <dsp:cNvSpPr/>
      </dsp:nvSpPr>
      <dsp:spPr>
        <a:xfrm>
          <a:off x="4619423" y="2191720"/>
          <a:ext cx="496156" cy="427504"/>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4AE42E9-6AEF-4EA5-AA9D-2F2A7AE92E10}">
      <dsp:nvSpPr>
        <dsp:cNvPr id="0" name=""/>
        <dsp:cNvSpPr/>
      </dsp:nvSpPr>
      <dsp:spPr>
        <a:xfrm>
          <a:off x="4728626" y="1700716"/>
          <a:ext cx="1077656" cy="932299"/>
        </a:xfrm>
        <a:prstGeom prst="hexagon">
          <a:avLst>
            <a:gd name="adj" fmla="val 28570"/>
            <a:gd name="vf" fmla="val 115470"/>
          </a:avLst>
        </a:prstGeom>
        <a:solidFill>
          <a:srgbClr val="7030A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sz="1200" b="1" kern="1200">
              <a:solidFill>
                <a:schemeClr val="bg1"/>
              </a:solidFill>
              <a:latin typeface="Century Gothic" panose="020B0502020202020204" pitchFamily="34" charset="0"/>
            </a:rPr>
            <a:t>Highly focussed interests or hobbies</a:t>
          </a:r>
          <a:endParaRPr lang="en-US" sz="1200" kern="1200">
            <a:solidFill>
              <a:schemeClr val="bg1"/>
            </a:solidFill>
          </a:endParaRPr>
        </a:p>
      </dsp:txBody>
      <dsp:txXfrm>
        <a:off x="4907217" y="1855218"/>
        <a:ext cx="720474" cy="623295"/>
      </dsp:txXfrm>
    </dsp:sp>
    <dsp:sp modelId="{7F96FA30-488B-4000-89E8-4A1E72033F3D}">
      <dsp:nvSpPr>
        <dsp:cNvPr id="0" name=""/>
        <dsp:cNvSpPr/>
      </dsp:nvSpPr>
      <dsp:spPr>
        <a:xfrm>
          <a:off x="3621604" y="2285367"/>
          <a:ext cx="496156" cy="427504"/>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EAC3B83-CEF2-4E86-85E1-084ED7A18781}">
      <dsp:nvSpPr>
        <dsp:cNvPr id="0" name=""/>
        <dsp:cNvSpPr/>
      </dsp:nvSpPr>
      <dsp:spPr>
        <a:xfrm>
          <a:off x="3740290" y="2274783"/>
          <a:ext cx="1077656" cy="932299"/>
        </a:xfrm>
        <a:prstGeom prst="hexagon">
          <a:avLst>
            <a:gd name="adj" fmla="val 28570"/>
            <a:gd name="vf" fmla="val 115470"/>
          </a:avLst>
        </a:prstGeom>
        <a:solidFill>
          <a:srgbClr val="7030A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GB" sz="1000" b="1" kern="1200">
              <a:solidFill>
                <a:schemeClr val="bg1"/>
              </a:solidFill>
              <a:latin typeface="Century Gothic" panose="020B0502020202020204" pitchFamily="34" charset="0"/>
            </a:rPr>
            <a:t>Extreme Anxiety</a:t>
          </a:r>
          <a:endParaRPr lang="en-US" sz="1000" kern="1200">
            <a:solidFill>
              <a:schemeClr val="bg1"/>
            </a:solidFill>
          </a:endParaRPr>
        </a:p>
      </dsp:txBody>
      <dsp:txXfrm>
        <a:off x="3918881" y="2429285"/>
        <a:ext cx="720474" cy="623295"/>
      </dsp:txXfrm>
    </dsp:sp>
    <dsp:sp modelId="{740CBE69-6881-4A79-9EF0-2BF048FBD3DD}">
      <dsp:nvSpPr>
        <dsp:cNvPr id="0" name=""/>
        <dsp:cNvSpPr/>
      </dsp:nvSpPr>
      <dsp:spPr>
        <a:xfrm>
          <a:off x="3033069" y="1486482"/>
          <a:ext cx="496156" cy="427504"/>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2CA6A86-4ABF-4F2C-9EB4-F96C927BAD18}">
      <dsp:nvSpPr>
        <dsp:cNvPr id="0" name=""/>
        <dsp:cNvSpPr/>
      </dsp:nvSpPr>
      <dsp:spPr>
        <a:xfrm>
          <a:off x="2747366" y="1701357"/>
          <a:ext cx="1077656" cy="932299"/>
        </a:xfrm>
        <a:prstGeom prst="hexagon">
          <a:avLst>
            <a:gd name="adj" fmla="val 28570"/>
            <a:gd name="vf" fmla="val 115470"/>
          </a:avLst>
        </a:prstGeom>
        <a:solidFill>
          <a:srgbClr val="7030A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GB" sz="1000" b="1" kern="1200">
              <a:latin typeface="Century Gothic" panose="020B0502020202020204" pitchFamily="34" charset="0"/>
            </a:rPr>
            <a:t>Meltdowns and shutdowns</a:t>
          </a:r>
          <a:endParaRPr lang="en-US" sz="1000" kern="1200">
            <a:solidFill>
              <a:schemeClr val="tx1"/>
            </a:solidFill>
          </a:endParaRPr>
        </a:p>
      </dsp:txBody>
      <dsp:txXfrm>
        <a:off x="2925957" y="1855859"/>
        <a:ext cx="720474" cy="623295"/>
      </dsp:txXfrm>
    </dsp:sp>
    <dsp:sp modelId="{83DC0F23-94AB-4CFE-B572-70446A73F4C7}">
      <dsp:nvSpPr>
        <dsp:cNvPr id="0" name=""/>
        <dsp:cNvSpPr/>
      </dsp:nvSpPr>
      <dsp:spPr>
        <a:xfrm>
          <a:off x="2668719" y="572143"/>
          <a:ext cx="1234950" cy="932299"/>
        </a:xfrm>
        <a:prstGeom prst="hexagon">
          <a:avLst>
            <a:gd name="adj" fmla="val 28570"/>
            <a:gd name="vf" fmla="val 115470"/>
          </a:avLst>
        </a:prstGeom>
        <a:solidFill>
          <a:srgbClr val="7030A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GB" sz="1000" b="1" kern="1200">
              <a:solidFill>
                <a:schemeClr val="bg1"/>
              </a:solidFill>
              <a:latin typeface="Century Gothic" panose="020B0502020202020204" pitchFamily="34" charset="0"/>
            </a:rPr>
            <a:t>Social</a:t>
          </a:r>
          <a:r>
            <a:rPr lang="en-GB" sz="1000" b="1" kern="1200">
              <a:solidFill>
                <a:schemeClr val="tx1"/>
              </a:solidFill>
              <a:latin typeface="Century Gothic" panose="020B0502020202020204" pitchFamily="34" charset="0"/>
            </a:rPr>
            <a:t> </a:t>
          </a:r>
          <a:r>
            <a:rPr lang="en-GB" sz="1000" b="1" kern="1200">
              <a:solidFill>
                <a:schemeClr val="bg1"/>
              </a:solidFill>
              <a:latin typeface="Century Gothic" panose="020B0502020202020204" pitchFamily="34" charset="0"/>
            </a:rPr>
            <a:t>communication</a:t>
          </a:r>
          <a:endParaRPr lang="en-US" sz="1000" kern="1200">
            <a:solidFill>
              <a:schemeClr val="bg1"/>
            </a:solidFill>
          </a:endParaRPr>
        </a:p>
      </dsp:txBody>
      <dsp:txXfrm>
        <a:off x="2860417" y="716862"/>
        <a:ext cx="851554" cy="642861"/>
      </dsp:txXfrm>
    </dsp:sp>
  </dsp:spTree>
</dsp:drawing>
</file>

<file path=ppt/diagrams/layout1.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C67AEE04-DB52-4EB9-B1A3-A48BA1D690AA}" type="datetimeFigureOut">
              <a:rPr lang="en-GB" smtClean="0"/>
              <a:t>19/06/2024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B18C67-26F9-428E-84B0-2406D36EA2A9}" type="slidenum">
              <a:rPr lang="en-GB" smtClean="0"/>
              <a:t>‹#›</a:t>
            </a:fld>
            <a:endParaRPr lang="en-GB"/>
          </a:p>
        </p:txBody>
      </p:sp>
    </p:spTree>
    <p:extLst>
      <p:ext uri="{BB962C8B-B14F-4D97-AF65-F5344CB8AC3E}">
        <p14:creationId xmlns:p14="http://schemas.microsoft.com/office/powerpoint/2010/main" val="2645692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67AEE04-DB52-4EB9-B1A3-A48BA1D690AA}" type="datetimeFigureOut">
              <a:rPr lang="en-GB" smtClean="0"/>
              <a:t>19/06/2024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B18C67-26F9-428E-84B0-2406D36EA2A9}" type="slidenum">
              <a:rPr lang="en-GB" smtClean="0"/>
              <a:t>‹#›</a:t>
            </a:fld>
            <a:endParaRPr lang="en-GB"/>
          </a:p>
        </p:txBody>
      </p:sp>
    </p:spTree>
    <p:extLst>
      <p:ext uri="{BB962C8B-B14F-4D97-AF65-F5344CB8AC3E}">
        <p14:creationId xmlns:p14="http://schemas.microsoft.com/office/powerpoint/2010/main" val="33246862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67AEE04-DB52-4EB9-B1A3-A48BA1D690AA}" type="datetimeFigureOut">
              <a:rPr lang="en-GB" smtClean="0"/>
              <a:t>19/06/2024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B18C67-26F9-428E-84B0-2406D36EA2A9}" type="slidenum">
              <a:rPr lang="en-GB" smtClean="0"/>
              <a:t>‹#›</a:t>
            </a:fld>
            <a:endParaRPr lang="en-GB"/>
          </a:p>
        </p:txBody>
      </p:sp>
    </p:spTree>
    <p:extLst>
      <p:ext uri="{BB962C8B-B14F-4D97-AF65-F5344CB8AC3E}">
        <p14:creationId xmlns:p14="http://schemas.microsoft.com/office/powerpoint/2010/main" val="1138610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67AEE04-DB52-4EB9-B1A3-A48BA1D690AA}" type="datetimeFigureOut">
              <a:rPr lang="en-GB" smtClean="0"/>
              <a:t>19/06/2024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B18C67-26F9-428E-84B0-2406D36EA2A9}" type="slidenum">
              <a:rPr lang="en-GB" smtClean="0"/>
              <a:t>‹#›</a:t>
            </a:fld>
            <a:endParaRPr lang="en-GB"/>
          </a:p>
        </p:txBody>
      </p:sp>
    </p:spTree>
    <p:extLst>
      <p:ext uri="{BB962C8B-B14F-4D97-AF65-F5344CB8AC3E}">
        <p14:creationId xmlns:p14="http://schemas.microsoft.com/office/powerpoint/2010/main" val="909699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67AEE04-DB52-4EB9-B1A3-A48BA1D690AA}" type="datetimeFigureOut">
              <a:rPr lang="en-GB" smtClean="0"/>
              <a:t>19/06/2024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B18C67-26F9-428E-84B0-2406D36EA2A9}" type="slidenum">
              <a:rPr lang="en-GB" smtClean="0"/>
              <a:t>‹#›</a:t>
            </a:fld>
            <a:endParaRPr lang="en-GB"/>
          </a:p>
        </p:txBody>
      </p:sp>
    </p:spTree>
    <p:extLst>
      <p:ext uri="{BB962C8B-B14F-4D97-AF65-F5344CB8AC3E}">
        <p14:creationId xmlns:p14="http://schemas.microsoft.com/office/powerpoint/2010/main" val="20731055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C67AEE04-DB52-4EB9-B1A3-A48BA1D690AA}" type="datetimeFigureOut">
              <a:rPr lang="en-GB" smtClean="0"/>
              <a:t>19/06/2024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2B18C67-26F9-428E-84B0-2406D36EA2A9}" type="slidenum">
              <a:rPr lang="en-GB" smtClean="0"/>
              <a:t>‹#›</a:t>
            </a:fld>
            <a:endParaRPr lang="en-GB"/>
          </a:p>
        </p:txBody>
      </p:sp>
    </p:spTree>
    <p:extLst>
      <p:ext uri="{BB962C8B-B14F-4D97-AF65-F5344CB8AC3E}">
        <p14:creationId xmlns:p14="http://schemas.microsoft.com/office/powerpoint/2010/main" val="40578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C67AEE04-DB52-4EB9-B1A3-A48BA1D690AA}" type="datetimeFigureOut">
              <a:rPr lang="en-GB" smtClean="0"/>
              <a:t>19/06/2024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2B18C67-26F9-428E-84B0-2406D36EA2A9}" type="slidenum">
              <a:rPr lang="en-GB" smtClean="0"/>
              <a:t>‹#›</a:t>
            </a:fld>
            <a:endParaRPr lang="en-GB"/>
          </a:p>
        </p:txBody>
      </p:sp>
    </p:spTree>
    <p:extLst>
      <p:ext uri="{BB962C8B-B14F-4D97-AF65-F5344CB8AC3E}">
        <p14:creationId xmlns:p14="http://schemas.microsoft.com/office/powerpoint/2010/main" val="18320480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C67AEE04-DB52-4EB9-B1A3-A48BA1D690AA}" type="datetimeFigureOut">
              <a:rPr lang="en-GB" smtClean="0"/>
              <a:t>19/06/2024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2B18C67-26F9-428E-84B0-2406D36EA2A9}" type="slidenum">
              <a:rPr lang="en-GB" smtClean="0"/>
              <a:t>‹#›</a:t>
            </a:fld>
            <a:endParaRPr lang="en-GB"/>
          </a:p>
        </p:txBody>
      </p:sp>
    </p:spTree>
    <p:extLst>
      <p:ext uri="{BB962C8B-B14F-4D97-AF65-F5344CB8AC3E}">
        <p14:creationId xmlns:p14="http://schemas.microsoft.com/office/powerpoint/2010/main" val="1256636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7AEE04-DB52-4EB9-B1A3-A48BA1D690AA}" type="datetimeFigureOut">
              <a:rPr lang="en-GB" smtClean="0"/>
              <a:t>19/06/2024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2B18C67-26F9-428E-84B0-2406D36EA2A9}" type="slidenum">
              <a:rPr lang="en-GB" smtClean="0"/>
              <a:t>‹#›</a:t>
            </a:fld>
            <a:endParaRPr lang="en-GB"/>
          </a:p>
        </p:txBody>
      </p:sp>
    </p:spTree>
    <p:extLst>
      <p:ext uri="{BB962C8B-B14F-4D97-AF65-F5344CB8AC3E}">
        <p14:creationId xmlns:p14="http://schemas.microsoft.com/office/powerpoint/2010/main" val="2230299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67AEE04-DB52-4EB9-B1A3-A48BA1D690AA}" type="datetimeFigureOut">
              <a:rPr lang="en-GB" smtClean="0"/>
              <a:t>19/06/2024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2B18C67-26F9-428E-84B0-2406D36EA2A9}" type="slidenum">
              <a:rPr lang="en-GB" smtClean="0"/>
              <a:t>‹#›</a:t>
            </a:fld>
            <a:endParaRPr lang="en-GB"/>
          </a:p>
        </p:txBody>
      </p:sp>
    </p:spTree>
    <p:extLst>
      <p:ext uri="{BB962C8B-B14F-4D97-AF65-F5344CB8AC3E}">
        <p14:creationId xmlns:p14="http://schemas.microsoft.com/office/powerpoint/2010/main" val="25206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67AEE04-DB52-4EB9-B1A3-A48BA1D690AA}" type="datetimeFigureOut">
              <a:rPr lang="en-GB" smtClean="0"/>
              <a:t>19/06/2024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2B18C67-26F9-428E-84B0-2406D36EA2A9}" type="slidenum">
              <a:rPr lang="en-GB" smtClean="0"/>
              <a:t>‹#›</a:t>
            </a:fld>
            <a:endParaRPr lang="en-GB"/>
          </a:p>
        </p:txBody>
      </p:sp>
    </p:spTree>
    <p:extLst>
      <p:ext uri="{BB962C8B-B14F-4D97-AF65-F5344CB8AC3E}">
        <p14:creationId xmlns:p14="http://schemas.microsoft.com/office/powerpoint/2010/main" val="24435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7AEE04-DB52-4EB9-B1A3-A48BA1D690AA}" type="datetimeFigureOut">
              <a:rPr lang="en-GB" smtClean="0"/>
              <a:t>19/06/2024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B18C67-26F9-428E-84B0-2406D36EA2A9}" type="slidenum">
              <a:rPr lang="en-GB" smtClean="0"/>
              <a:t>‹#›</a:t>
            </a:fld>
            <a:endParaRPr lang="en-GB"/>
          </a:p>
        </p:txBody>
      </p:sp>
    </p:spTree>
    <p:extLst>
      <p:ext uri="{BB962C8B-B14F-4D97-AF65-F5344CB8AC3E}">
        <p14:creationId xmlns:p14="http://schemas.microsoft.com/office/powerpoint/2010/main" val="16759377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image" Target="../media/image8.png"/><Relationship Id="rId3" Type="http://schemas.openxmlformats.org/officeDocument/2006/relationships/diagramLayout" Target="../diagrams/layout1.xml"/><Relationship Id="rId7" Type="http://schemas.openxmlformats.org/officeDocument/2006/relationships/image" Target="../media/image2.png"/><Relationship Id="rId12" Type="http://schemas.openxmlformats.org/officeDocument/2006/relationships/image" Target="../media/image7.png"/><Relationship Id="rId17" Type="http://schemas.openxmlformats.org/officeDocument/2006/relationships/image" Target="../media/image12.png"/><Relationship Id="rId2" Type="http://schemas.openxmlformats.org/officeDocument/2006/relationships/diagramData" Target="../diagrams/data1.xml"/><Relationship Id="rId16" Type="http://schemas.openxmlformats.org/officeDocument/2006/relationships/image" Target="../media/image11.png"/><Relationship Id="rId1" Type="http://schemas.openxmlformats.org/officeDocument/2006/relationships/slideLayout" Target="../slideLayouts/slideLayout7.xml"/><Relationship Id="rId6" Type="http://schemas.microsoft.com/office/2007/relationships/diagramDrawing" Target="../diagrams/drawing1.xml"/><Relationship Id="rId11" Type="http://schemas.openxmlformats.org/officeDocument/2006/relationships/image" Target="../media/image6.png"/><Relationship Id="rId5" Type="http://schemas.openxmlformats.org/officeDocument/2006/relationships/diagramColors" Target="../diagrams/colors1.xml"/><Relationship Id="rId15" Type="http://schemas.openxmlformats.org/officeDocument/2006/relationships/image" Target="../media/image10.png"/><Relationship Id="rId10" Type="http://schemas.openxmlformats.org/officeDocument/2006/relationships/image" Target="../media/image5.png"/><Relationship Id="rId4" Type="http://schemas.openxmlformats.org/officeDocument/2006/relationships/diagramQuickStyle" Target="../diagrams/quickStyle1.xml"/><Relationship Id="rId9" Type="http://schemas.openxmlformats.org/officeDocument/2006/relationships/image" Target="../media/image4.png"/><Relationship Id="rId14" Type="http://schemas.openxmlformats.org/officeDocument/2006/relationships/image" Target="../media/image9.png"/></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40579" y="262836"/>
            <a:ext cx="6096000" cy="461665"/>
          </a:xfrm>
          <a:prstGeom prst="rect">
            <a:avLst/>
          </a:prstGeom>
        </p:spPr>
        <p:txBody>
          <a:bodyPr>
            <a:spAutoFit/>
          </a:bodyPr>
          <a:lstStyle/>
          <a:p>
            <a:r>
              <a:rPr lang="en-GB" sz="2400">
                <a:latin typeface="Century Gothic" panose="020B0502020202020204" pitchFamily="34" charset="0"/>
              </a:rPr>
              <a:t>Preparation for Life Curriculum (5-16)</a:t>
            </a:r>
            <a:endParaRPr lang="en-GB" sz="2400"/>
          </a:p>
        </p:txBody>
      </p:sp>
      <p:sp>
        <p:nvSpPr>
          <p:cNvPr id="6" name="TextBox 5"/>
          <p:cNvSpPr txBox="1"/>
          <p:nvPr/>
        </p:nvSpPr>
        <p:spPr>
          <a:xfrm>
            <a:off x="726653" y="1333625"/>
            <a:ext cx="10323852" cy="646331"/>
          </a:xfrm>
          <a:prstGeom prst="rect">
            <a:avLst/>
          </a:prstGeom>
          <a:noFill/>
        </p:spPr>
        <p:txBody>
          <a:bodyPr wrap="none" lIns="91440" tIns="45720" rIns="91440" bIns="45720" rtlCol="0" anchor="t">
            <a:spAutoFit/>
          </a:bodyPr>
          <a:lstStyle/>
          <a:p>
            <a:r>
              <a:rPr lang="en-GB"/>
              <a:t>Designed with a child-centred approach, learners and their individual needs are at the centre</a:t>
            </a:r>
          </a:p>
          <a:p>
            <a:r>
              <a:rPr lang="en-GB"/>
              <a:t>of this curriculum and it is there to support and encourage the development of skills required for adulthood. </a:t>
            </a:r>
          </a:p>
        </p:txBody>
      </p:sp>
      <p:grpSp>
        <p:nvGrpSpPr>
          <p:cNvPr id="7" name="Group 6"/>
          <p:cNvGrpSpPr/>
          <p:nvPr/>
        </p:nvGrpSpPr>
        <p:grpSpPr>
          <a:xfrm>
            <a:off x="5349914" y="3633459"/>
            <a:ext cx="1209898" cy="1046611"/>
            <a:chOff x="2943540" y="974751"/>
            <a:chExt cx="1209898" cy="1046611"/>
          </a:xfrm>
        </p:grpSpPr>
        <p:sp>
          <p:nvSpPr>
            <p:cNvPr id="8" name="Hexagon 7"/>
            <p:cNvSpPr/>
            <p:nvPr/>
          </p:nvSpPr>
          <p:spPr>
            <a:xfrm>
              <a:off x="2943540" y="974751"/>
              <a:ext cx="1209898" cy="1046611"/>
            </a:xfrm>
            <a:prstGeom prst="hexagon">
              <a:avLst>
                <a:gd name="adj" fmla="val 28570"/>
                <a:gd name="vf" fmla="val 115470"/>
              </a:avLst>
            </a:prstGeom>
            <a:solidFill>
              <a:srgbClr val="7030A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9" name="Hexagon 4"/>
            <p:cNvSpPr txBox="1"/>
            <p:nvPr/>
          </p:nvSpPr>
          <p:spPr>
            <a:xfrm>
              <a:off x="3144037" y="1148189"/>
              <a:ext cx="808904" cy="69973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a:solidFill>
                    <a:schemeClr val="bg1"/>
                  </a:solidFill>
                  <a:latin typeface="Century Gothic" panose="020B0502020202020204" pitchFamily="34" charset="0"/>
                </a:rPr>
                <a:t>Autism</a:t>
              </a:r>
            </a:p>
          </p:txBody>
        </p:sp>
      </p:grpSp>
      <p:sp>
        <p:nvSpPr>
          <p:cNvPr id="10" name="Rounded Rectangle 9"/>
          <p:cNvSpPr/>
          <p:nvPr/>
        </p:nvSpPr>
        <p:spPr>
          <a:xfrm>
            <a:off x="1856115" y="2199723"/>
            <a:ext cx="2232211" cy="141194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Independent Living</a:t>
            </a:r>
          </a:p>
        </p:txBody>
      </p:sp>
      <p:sp>
        <p:nvSpPr>
          <p:cNvPr id="11" name="Rounded Rectangle 10"/>
          <p:cNvSpPr/>
          <p:nvPr/>
        </p:nvSpPr>
        <p:spPr>
          <a:xfrm>
            <a:off x="1856115" y="4680070"/>
            <a:ext cx="2232211" cy="141194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Friends, Relationships and Community</a:t>
            </a:r>
          </a:p>
        </p:txBody>
      </p:sp>
      <p:sp>
        <p:nvSpPr>
          <p:cNvPr id="12" name="Rounded Rectangle 11"/>
          <p:cNvSpPr/>
          <p:nvPr/>
        </p:nvSpPr>
        <p:spPr>
          <a:xfrm>
            <a:off x="7698749" y="2193903"/>
            <a:ext cx="2232211" cy="1411942"/>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Employability</a:t>
            </a:r>
          </a:p>
        </p:txBody>
      </p:sp>
      <p:sp>
        <p:nvSpPr>
          <p:cNvPr id="13" name="Rounded Rectangle 12"/>
          <p:cNvSpPr/>
          <p:nvPr/>
        </p:nvSpPr>
        <p:spPr>
          <a:xfrm>
            <a:off x="7698750" y="4680070"/>
            <a:ext cx="2232211" cy="1411942"/>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Good Health</a:t>
            </a:r>
          </a:p>
        </p:txBody>
      </p:sp>
      <p:sp>
        <p:nvSpPr>
          <p:cNvPr id="15" name="Up-Down Arrow 14"/>
          <p:cNvSpPr/>
          <p:nvPr/>
        </p:nvSpPr>
        <p:spPr>
          <a:xfrm rot="3141543">
            <a:off x="6769072" y="2641299"/>
            <a:ext cx="523259" cy="133483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Up-Down Arrow 15"/>
          <p:cNvSpPr/>
          <p:nvPr/>
        </p:nvSpPr>
        <p:spPr>
          <a:xfrm rot="3141543">
            <a:off x="4550514" y="4282304"/>
            <a:ext cx="523259" cy="133483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Up-Down Arrow 16"/>
          <p:cNvSpPr/>
          <p:nvPr/>
        </p:nvSpPr>
        <p:spPr>
          <a:xfrm rot="8124949">
            <a:off x="4583955" y="2657789"/>
            <a:ext cx="523259" cy="133483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Up-Down Arrow 17"/>
          <p:cNvSpPr/>
          <p:nvPr/>
        </p:nvSpPr>
        <p:spPr>
          <a:xfrm rot="8124949">
            <a:off x="6802337" y="4321635"/>
            <a:ext cx="523259" cy="133483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5172" y="103632"/>
            <a:ext cx="2687636" cy="688848"/>
          </a:xfrm>
          <a:prstGeom prst="rect">
            <a:avLst/>
          </a:prstGeom>
        </p:spPr>
      </p:pic>
    </p:spTree>
    <p:extLst>
      <p:ext uri="{BB962C8B-B14F-4D97-AF65-F5344CB8AC3E}">
        <p14:creationId xmlns:p14="http://schemas.microsoft.com/office/powerpoint/2010/main" val="11813934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l="3650" t="15446" r="6695" b="11697"/>
          <a:stretch/>
        </p:blipFill>
        <p:spPr>
          <a:xfrm>
            <a:off x="1463041" y="535576"/>
            <a:ext cx="8948986" cy="4088675"/>
          </a:xfrm>
          <a:prstGeom prst="rect">
            <a:avLst/>
          </a:prstGeom>
        </p:spPr>
      </p:pic>
      <p:sp>
        <p:nvSpPr>
          <p:cNvPr id="4" name="Rectangle 3"/>
          <p:cNvSpPr/>
          <p:nvPr/>
        </p:nvSpPr>
        <p:spPr>
          <a:xfrm>
            <a:off x="836023" y="4937761"/>
            <a:ext cx="10724606" cy="1323439"/>
          </a:xfrm>
          <a:prstGeom prst="rect">
            <a:avLst/>
          </a:prstGeom>
        </p:spPr>
        <p:txBody>
          <a:bodyPr wrap="square">
            <a:spAutoFit/>
          </a:bodyPr>
          <a:lstStyle/>
          <a:p>
            <a:r>
              <a:rPr lang="en-GB" sz="2000">
                <a:latin typeface="Century Gothic" panose="020B0502020202020204" pitchFamily="34" charset="0"/>
              </a:rPr>
              <a:t>Children and Families Act 2014:</a:t>
            </a:r>
          </a:p>
          <a:p>
            <a:pPr marL="285750" indent="-285750">
              <a:buFont typeface="Arial" panose="020B0604020202020204" pitchFamily="34" charset="0"/>
              <a:buChar char="•"/>
            </a:pPr>
            <a:r>
              <a:rPr lang="en-GB" sz="2000">
                <a:latin typeface="Century Gothic" panose="020B0502020202020204" pitchFamily="34" charset="0"/>
              </a:rPr>
              <a:t>Extension of SEND system to age 25. (EHCP)</a:t>
            </a:r>
          </a:p>
          <a:p>
            <a:pPr marL="285750" indent="-285750">
              <a:buFont typeface="Arial" panose="020B0604020202020204" pitchFamily="34" charset="0"/>
              <a:buChar char="•"/>
            </a:pPr>
            <a:r>
              <a:rPr lang="en-GB" sz="2000">
                <a:latin typeface="Century Gothic" panose="020B0502020202020204" pitchFamily="34" charset="0"/>
              </a:rPr>
              <a:t>Preparing for Adulthood outcomes focus on person-centred reviews from year 9 onwards (annual reviews).</a:t>
            </a:r>
          </a:p>
        </p:txBody>
      </p:sp>
    </p:spTree>
    <p:extLst>
      <p:ext uri="{BB962C8B-B14F-4D97-AF65-F5344CB8AC3E}">
        <p14:creationId xmlns:p14="http://schemas.microsoft.com/office/powerpoint/2010/main" val="2916218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4"/>
          <p:cNvGraphicFramePr>
            <a:graphicFrameLocks/>
          </p:cNvGraphicFramePr>
          <p:nvPr>
            <p:extLst>
              <p:ext uri="{D42A27DB-BD31-4B8C-83A1-F6EECF244321}">
                <p14:modId xmlns:p14="http://schemas.microsoft.com/office/powerpoint/2010/main" val="1469439103"/>
              </p:ext>
            </p:extLst>
          </p:nvPr>
        </p:nvGraphicFramePr>
        <p:xfrm>
          <a:off x="1819195" y="1931756"/>
          <a:ext cx="8524154" cy="32070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878771" y="251009"/>
            <a:ext cx="1523174" cy="584775"/>
          </a:xfrm>
          <a:prstGeom prst="rect">
            <a:avLst/>
          </a:prstGeom>
          <a:noFill/>
        </p:spPr>
        <p:txBody>
          <a:bodyPr wrap="none" rtlCol="0">
            <a:spAutoFit/>
          </a:bodyPr>
          <a:lstStyle/>
          <a:p>
            <a:r>
              <a:rPr lang="en-GB" sz="3200" b="1">
                <a:latin typeface="Century Gothic" panose="020B0502020202020204" pitchFamily="34" charset="0"/>
              </a:rPr>
              <a:t>Autism</a:t>
            </a:r>
          </a:p>
        </p:txBody>
      </p:sp>
      <p:pic>
        <p:nvPicPr>
          <p:cNvPr id="5" name="Picture 4"/>
          <p:cNvPicPr>
            <a:picLocks noChangeAspect="1"/>
          </p:cNvPicPr>
          <p:nvPr/>
        </p:nvPicPr>
        <p:blipFill>
          <a:blip r:embed="rId7"/>
          <a:stretch>
            <a:fillRect/>
          </a:stretch>
        </p:blipFill>
        <p:spPr>
          <a:xfrm>
            <a:off x="5333652" y="1127932"/>
            <a:ext cx="1487553" cy="591363"/>
          </a:xfrm>
          <a:prstGeom prst="rect">
            <a:avLst/>
          </a:prstGeom>
        </p:spPr>
      </p:pic>
      <p:pic>
        <p:nvPicPr>
          <p:cNvPr id="6" name="Picture 5"/>
          <p:cNvPicPr>
            <a:picLocks noChangeAspect="1"/>
          </p:cNvPicPr>
          <p:nvPr/>
        </p:nvPicPr>
        <p:blipFill>
          <a:blip r:embed="rId8"/>
          <a:stretch>
            <a:fillRect/>
          </a:stretch>
        </p:blipFill>
        <p:spPr>
          <a:xfrm>
            <a:off x="7404767" y="4891891"/>
            <a:ext cx="1755800" cy="591363"/>
          </a:xfrm>
          <a:prstGeom prst="rect">
            <a:avLst/>
          </a:prstGeom>
        </p:spPr>
      </p:pic>
      <p:pic>
        <p:nvPicPr>
          <p:cNvPr id="7" name="Picture 6"/>
          <p:cNvPicPr>
            <a:picLocks noChangeAspect="1"/>
          </p:cNvPicPr>
          <p:nvPr/>
        </p:nvPicPr>
        <p:blipFill>
          <a:blip r:embed="rId9"/>
          <a:stretch>
            <a:fillRect/>
          </a:stretch>
        </p:blipFill>
        <p:spPr>
          <a:xfrm>
            <a:off x="7407923" y="1641796"/>
            <a:ext cx="1725318" cy="591363"/>
          </a:xfrm>
          <a:prstGeom prst="rect">
            <a:avLst/>
          </a:prstGeom>
        </p:spPr>
      </p:pic>
      <p:pic>
        <p:nvPicPr>
          <p:cNvPr id="8" name="Picture 7"/>
          <p:cNvPicPr>
            <a:picLocks noChangeAspect="1"/>
          </p:cNvPicPr>
          <p:nvPr/>
        </p:nvPicPr>
        <p:blipFill>
          <a:blip r:embed="rId10"/>
          <a:stretch>
            <a:fillRect/>
          </a:stretch>
        </p:blipFill>
        <p:spPr>
          <a:xfrm>
            <a:off x="2889071" y="3238953"/>
            <a:ext cx="1432684" cy="634039"/>
          </a:xfrm>
          <a:prstGeom prst="rect">
            <a:avLst/>
          </a:prstGeom>
        </p:spPr>
      </p:pic>
      <p:pic>
        <p:nvPicPr>
          <p:cNvPr id="9" name="Picture 8"/>
          <p:cNvPicPr>
            <a:picLocks noChangeAspect="1"/>
          </p:cNvPicPr>
          <p:nvPr/>
        </p:nvPicPr>
        <p:blipFill>
          <a:blip r:embed="rId11"/>
          <a:stretch>
            <a:fillRect/>
          </a:stretch>
        </p:blipFill>
        <p:spPr>
          <a:xfrm>
            <a:off x="7842070" y="3236704"/>
            <a:ext cx="1329043" cy="591363"/>
          </a:xfrm>
          <a:prstGeom prst="rect">
            <a:avLst/>
          </a:prstGeom>
        </p:spPr>
      </p:pic>
      <p:pic>
        <p:nvPicPr>
          <p:cNvPr id="10" name="Picture 9"/>
          <p:cNvPicPr>
            <a:picLocks noChangeAspect="1"/>
          </p:cNvPicPr>
          <p:nvPr/>
        </p:nvPicPr>
        <p:blipFill>
          <a:blip r:embed="rId12"/>
          <a:stretch>
            <a:fillRect/>
          </a:stretch>
        </p:blipFill>
        <p:spPr>
          <a:xfrm>
            <a:off x="1563717" y="4277102"/>
            <a:ext cx="1335140" cy="609653"/>
          </a:xfrm>
          <a:prstGeom prst="rect">
            <a:avLst/>
          </a:prstGeom>
        </p:spPr>
      </p:pic>
      <p:sp>
        <p:nvSpPr>
          <p:cNvPr id="11" name="Rounded Rectangle 10"/>
          <p:cNvSpPr/>
          <p:nvPr/>
        </p:nvSpPr>
        <p:spPr>
          <a:xfrm>
            <a:off x="5387609" y="5566379"/>
            <a:ext cx="1391368" cy="538968"/>
          </a:xfrm>
          <a:prstGeom prst="roundRect">
            <a:avLst/>
          </a:prstGeom>
          <a:solidFill>
            <a:srgbClr val="FF99CC"/>
          </a:solidFill>
          <a:ln w="28575">
            <a:solidFill>
              <a:srgbClr val="612A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a:solidFill>
                  <a:schemeClr val="tx1"/>
                </a:solidFill>
                <a:latin typeface="Century Gothic" panose="020B0502020202020204" pitchFamily="34" charset="0"/>
              </a:rPr>
              <a:t>My toolkit</a:t>
            </a:r>
          </a:p>
        </p:txBody>
      </p:sp>
      <p:pic>
        <p:nvPicPr>
          <p:cNvPr id="12" name="Picture 11"/>
          <p:cNvPicPr>
            <a:picLocks noChangeAspect="1"/>
          </p:cNvPicPr>
          <p:nvPr/>
        </p:nvPicPr>
        <p:blipFill>
          <a:blip r:embed="rId13"/>
          <a:stretch>
            <a:fillRect/>
          </a:stretch>
        </p:blipFill>
        <p:spPr>
          <a:xfrm>
            <a:off x="3118995" y="1529485"/>
            <a:ext cx="1700931" cy="823031"/>
          </a:xfrm>
          <a:prstGeom prst="rect">
            <a:avLst/>
          </a:prstGeom>
        </p:spPr>
      </p:pic>
      <p:pic>
        <p:nvPicPr>
          <p:cNvPr id="13" name="Picture 12"/>
          <p:cNvPicPr>
            <a:picLocks noChangeAspect="1"/>
          </p:cNvPicPr>
          <p:nvPr/>
        </p:nvPicPr>
        <p:blipFill>
          <a:blip r:embed="rId14"/>
          <a:stretch>
            <a:fillRect/>
          </a:stretch>
        </p:blipFill>
        <p:spPr>
          <a:xfrm>
            <a:off x="9171057" y="4173432"/>
            <a:ext cx="1572904" cy="408467"/>
          </a:xfrm>
          <a:prstGeom prst="rect">
            <a:avLst/>
          </a:prstGeom>
        </p:spPr>
      </p:pic>
      <p:pic>
        <p:nvPicPr>
          <p:cNvPr id="14" name="Picture 13"/>
          <p:cNvPicPr>
            <a:picLocks noChangeAspect="1"/>
          </p:cNvPicPr>
          <p:nvPr/>
        </p:nvPicPr>
        <p:blipFill>
          <a:blip r:embed="rId15"/>
          <a:stretch>
            <a:fillRect/>
          </a:stretch>
        </p:blipFill>
        <p:spPr>
          <a:xfrm>
            <a:off x="1514687" y="2539304"/>
            <a:ext cx="1365622" cy="414564"/>
          </a:xfrm>
          <a:prstGeom prst="rect">
            <a:avLst/>
          </a:prstGeom>
        </p:spPr>
      </p:pic>
      <p:pic>
        <p:nvPicPr>
          <p:cNvPr id="15" name="Picture 14"/>
          <p:cNvPicPr>
            <a:picLocks noChangeAspect="1"/>
          </p:cNvPicPr>
          <p:nvPr/>
        </p:nvPicPr>
        <p:blipFill>
          <a:blip r:embed="rId16"/>
          <a:stretch>
            <a:fillRect/>
          </a:stretch>
        </p:blipFill>
        <p:spPr>
          <a:xfrm>
            <a:off x="3228098" y="4848348"/>
            <a:ext cx="1487553" cy="597460"/>
          </a:xfrm>
          <a:prstGeom prst="rect">
            <a:avLst/>
          </a:prstGeom>
        </p:spPr>
      </p:pic>
      <p:pic>
        <p:nvPicPr>
          <p:cNvPr id="16" name="Picture 15"/>
          <p:cNvPicPr>
            <a:picLocks noChangeAspect="1"/>
          </p:cNvPicPr>
          <p:nvPr/>
        </p:nvPicPr>
        <p:blipFill>
          <a:blip r:embed="rId17"/>
          <a:stretch>
            <a:fillRect/>
          </a:stretch>
        </p:blipFill>
        <p:spPr>
          <a:xfrm>
            <a:off x="9350749" y="144928"/>
            <a:ext cx="2688569" cy="688908"/>
          </a:xfrm>
          <a:prstGeom prst="rect">
            <a:avLst/>
          </a:prstGeom>
        </p:spPr>
      </p:pic>
      <p:sp>
        <p:nvSpPr>
          <p:cNvPr id="228" name="Rounded Rectangle 27">
            <a:extLst>
              <a:ext uri="{FF2B5EF4-FFF2-40B4-BE49-F238E27FC236}">
                <a16:creationId xmlns:a16="http://schemas.microsoft.com/office/drawing/2014/main" id="{788466B8-B9CD-F763-E8E0-72E2B39A22D3}"/>
              </a:ext>
            </a:extLst>
          </p:cNvPr>
          <p:cNvSpPr/>
          <p:nvPr/>
        </p:nvSpPr>
        <p:spPr>
          <a:xfrm>
            <a:off x="9129208" y="2453776"/>
            <a:ext cx="1726823" cy="506787"/>
          </a:xfrm>
          <a:prstGeom prst="roundRect">
            <a:avLst/>
          </a:prstGeom>
          <a:solidFill>
            <a:srgbClr val="FF99CC"/>
          </a:solid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sz="1400">
                <a:solidFill>
                  <a:schemeClr val="tx1"/>
                </a:solidFill>
                <a:latin typeface="Century Gothic"/>
              </a:rPr>
              <a:t>Communicating needs</a:t>
            </a:r>
            <a:endParaRPr lang="en-GB" sz="1400">
              <a:solidFill>
                <a:schemeClr val="tx1"/>
              </a:solidFill>
              <a:latin typeface="Century Gothic" panose="020B0502020202020204" pitchFamily="34" charset="0"/>
            </a:endParaRPr>
          </a:p>
        </p:txBody>
      </p:sp>
    </p:spTree>
    <p:extLst>
      <p:ext uri="{BB962C8B-B14F-4D97-AF65-F5344CB8AC3E}">
        <p14:creationId xmlns:p14="http://schemas.microsoft.com/office/powerpoint/2010/main" val="20051757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blue and yellow sign with white text&#10;&#10;Description automatically generated">
            <a:extLst>
              <a:ext uri="{FF2B5EF4-FFF2-40B4-BE49-F238E27FC236}">
                <a16:creationId xmlns:a16="http://schemas.microsoft.com/office/drawing/2014/main" id="{6FFCC94F-59E3-5A7D-662E-96DA977842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61297" y="148366"/>
            <a:ext cx="2687636" cy="688848"/>
          </a:xfrm>
          <a:prstGeom prst="rect">
            <a:avLst/>
          </a:prstGeom>
        </p:spPr>
      </p:pic>
      <p:sp>
        <p:nvSpPr>
          <p:cNvPr id="2" name="TextBox 1">
            <a:extLst>
              <a:ext uri="{FF2B5EF4-FFF2-40B4-BE49-F238E27FC236}">
                <a16:creationId xmlns:a16="http://schemas.microsoft.com/office/drawing/2014/main" id="{4862C456-1E0B-859C-F05E-A807AA04F64E}"/>
              </a:ext>
            </a:extLst>
          </p:cNvPr>
          <p:cNvSpPr txBox="1"/>
          <p:nvPr/>
        </p:nvSpPr>
        <p:spPr>
          <a:xfrm>
            <a:off x="1074247" y="841351"/>
            <a:ext cx="5020892" cy="504753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indent="0" algn="l" rtl="0"/>
            <a:r>
              <a:rPr lang="en-GB" sz="1400" b="1" kern="1200" dirty="0">
                <a:latin typeface="Century Gothic"/>
                <a:ea typeface="+mn-ea"/>
                <a:cs typeface="+mn-cs"/>
              </a:rPr>
              <a:t>Social communication</a:t>
            </a:r>
          </a:p>
          <a:p>
            <a:endParaRPr lang="en-GB" sz="1400" b="1" dirty="0">
              <a:latin typeface="Century Gothic"/>
            </a:endParaRPr>
          </a:p>
          <a:p>
            <a:r>
              <a:rPr lang="en-GB" sz="1400" kern="1200" dirty="0">
                <a:latin typeface="Century Gothic"/>
                <a:ea typeface="+mn-ea"/>
                <a:cs typeface="+mn-cs"/>
              </a:rPr>
              <a:t>Autistic people have differences with interpreting both expressive and receptive language. Some autistic people are non-speaking or have limited speech while other autistic people have very good language skills. Autistic peoples’ communication styles can differ to non-autistic people . This can make it very hard to navigate the neurotypical social world due to double empathy problem.</a:t>
            </a:r>
            <a:r>
              <a:rPr lang="en-GB" sz="1400" dirty="0">
                <a:latin typeface="Century Gothic"/>
              </a:rPr>
              <a:t> </a:t>
            </a:r>
          </a:p>
          <a:p>
            <a:pPr marL="0" indent="0" algn="l" rtl="0"/>
            <a:r>
              <a:rPr lang="en-GB" sz="1400" kern="1200" dirty="0">
                <a:latin typeface="Century Gothic"/>
                <a:ea typeface="+mn-ea"/>
                <a:cs typeface="+mn-cs"/>
              </a:rPr>
              <a:t>Further characteristics may include:</a:t>
            </a:r>
            <a:endParaRPr lang="en-GB" sz="1400" kern="1200" dirty="0">
              <a:latin typeface="Century Gothic"/>
            </a:endParaRPr>
          </a:p>
          <a:p>
            <a:pPr marL="228600" indent="-228600">
              <a:buChar char="•"/>
            </a:pPr>
            <a:r>
              <a:rPr lang="en-GB" sz="1400" kern="1200" dirty="0">
                <a:latin typeface="Century Gothic"/>
                <a:ea typeface="+mn-ea"/>
                <a:cs typeface="+mn-cs"/>
              </a:rPr>
              <a:t>Taking things literally and not understanding abstract concepts</a:t>
            </a:r>
            <a:r>
              <a:rPr lang="en-GB" sz="1400" dirty="0">
                <a:latin typeface="Century Gothic"/>
              </a:rPr>
              <a:t> </a:t>
            </a:r>
            <a:endParaRPr lang="en-GB" sz="1400" kern="1200" dirty="0">
              <a:latin typeface="Century Gothic"/>
            </a:endParaRPr>
          </a:p>
          <a:p>
            <a:pPr marL="228600" indent="-228600">
              <a:buChar char="•"/>
            </a:pPr>
            <a:r>
              <a:rPr lang="en-GB" sz="1400" kern="1200" dirty="0">
                <a:latin typeface="Century Gothic"/>
                <a:ea typeface="+mn-ea"/>
                <a:cs typeface="+mn-cs"/>
              </a:rPr>
              <a:t>Needing extra time to process information or answer questions</a:t>
            </a:r>
            <a:r>
              <a:rPr lang="en-GB" sz="1400" dirty="0">
                <a:latin typeface="Century Gothic"/>
              </a:rPr>
              <a:t> </a:t>
            </a:r>
            <a:endParaRPr lang="en-GB" sz="1400" kern="1200" dirty="0">
              <a:latin typeface="Century Gothic"/>
            </a:endParaRPr>
          </a:p>
          <a:p>
            <a:pPr marL="228600" indent="-228600" algn="l" rtl="0">
              <a:buChar char="•"/>
            </a:pPr>
            <a:r>
              <a:rPr lang="en-GB" sz="1400" kern="1200" dirty="0">
                <a:latin typeface="Century Gothic"/>
                <a:ea typeface="+mn-ea"/>
                <a:cs typeface="+mn-cs"/>
              </a:rPr>
              <a:t>Being a Gestalts Language Processor (GLP)</a:t>
            </a:r>
            <a:endParaRPr lang="en-GB" sz="1400" kern="1200" dirty="0">
              <a:latin typeface="Century Gothic"/>
            </a:endParaRPr>
          </a:p>
          <a:p>
            <a:pPr marL="228600" indent="-228600" algn="l" rtl="0">
              <a:buChar char="•"/>
            </a:pPr>
            <a:r>
              <a:rPr lang="en-GB" sz="1400" kern="1200" dirty="0">
                <a:latin typeface="Century Gothic"/>
                <a:ea typeface="+mn-ea"/>
                <a:cs typeface="+mn-cs"/>
              </a:rPr>
              <a:t>Seek out time alone when overloaded by other people</a:t>
            </a:r>
            <a:endParaRPr lang="en-GB" sz="1400" kern="1200" dirty="0">
              <a:latin typeface="Century Gothic"/>
            </a:endParaRPr>
          </a:p>
          <a:p>
            <a:pPr marL="228600" indent="-228600" algn="l" rtl="0">
              <a:buChar char="•"/>
            </a:pPr>
            <a:r>
              <a:rPr lang="en-GB" sz="1400" kern="1200" dirty="0">
                <a:latin typeface="Century Gothic"/>
                <a:ea typeface="+mn-ea"/>
                <a:cs typeface="+mn-cs"/>
              </a:rPr>
              <a:t>Information dumping</a:t>
            </a:r>
            <a:endParaRPr lang="en-GB" sz="1400" kern="1200" dirty="0">
              <a:latin typeface="Century Gothic"/>
            </a:endParaRPr>
          </a:p>
          <a:p>
            <a:pPr marL="228600" indent="-228600" algn="l" rtl="0">
              <a:buChar char="•"/>
            </a:pPr>
            <a:r>
              <a:rPr lang="en-GB" sz="1400" kern="1200" dirty="0">
                <a:latin typeface="Century Gothic"/>
                <a:ea typeface="+mn-ea"/>
                <a:cs typeface="+mn-cs"/>
              </a:rPr>
              <a:t>Direct communication style</a:t>
            </a:r>
            <a:endParaRPr lang="en-GB" sz="1400" kern="1200" dirty="0">
              <a:latin typeface="Century Gothic"/>
            </a:endParaRPr>
          </a:p>
          <a:p>
            <a:pPr marL="228600" indent="-228600" algn="l" rtl="0">
              <a:buChar char="•"/>
            </a:pPr>
            <a:r>
              <a:rPr lang="en-GB" sz="1400" kern="1200" dirty="0">
                <a:latin typeface="Century Gothic"/>
                <a:ea typeface="+mn-ea"/>
                <a:cs typeface="+mn-cs"/>
              </a:rPr>
              <a:t>Communication skill scan fluctuate dependent on a number of situations e.g. environment, anxiety. (flexibility required)</a:t>
            </a:r>
            <a:endParaRPr lang="en-US" dirty="0"/>
          </a:p>
        </p:txBody>
      </p:sp>
      <p:sp>
        <p:nvSpPr>
          <p:cNvPr id="3" name="TextBox 2">
            <a:extLst>
              <a:ext uri="{FF2B5EF4-FFF2-40B4-BE49-F238E27FC236}">
                <a16:creationId xmlns:a16="http://schemas.microsoft.com/office/drawing/2014/main" id="{0F0DE932-8114-CC5E-7AB1-20C0D7233EDC}"/>
              </a:ext>
            </a:extLst>
          </p:cNvPr>
          <p:cNvSpPr txBox="1"/>
          <p:nvPr/>
        </p:nvSpPr>
        <p:spPr>
          <a:xfrm>
            <a:off x="6828207" y="2121282"/>
            <a:ext cx="4789426" cy="35394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indent="0" algn="l" rtl="0"/>
            <a:r>
              <a:rPr lang="en-US" sz="1400" b="1" i="0" kern="1200" baseline="0" dirty="0">
                <a:latin typeface="Century Gothic"/>
                <a:ea typeface="+mn-ea"/>
                <a:cs typeface="+mn-cs"/>
              </a:rPr>
              <a:t>Routines</a:t>
            </a:r>
            <a:endParaRPr lang="en-US" sz="1400" b="1" i="0" kern="1200" baseline="0" dirty="0">
              <a:latin typeface="Century Gothic"/>
            </a:endParaRPr>
          </a:p>
          <a:p>
            <a:pPr marL="0" indent="0" algn="l" rtl="0"/>
            <a:endParaRPr lang="en-GB" sz="1400" dirty="0">
              <a:latin typeface="Century Gothic"/>
              <a:ea typeface="Calibri"/>
              <a:cs typeface="Calibri"/>
            </a:endParaRPr>
          </a:p>
          <a:p>
            <a:pPr marL="0" algn="l" rtl="0"/>
            <a:r>
              <a:rPr lang="en-GB" sz="1400" kern="1200" dirty="0">
                <a:latin typeface="Century Gothic"/>
                <a:ea typeface="+mn-ea"/>
                <a:cs typeface="+mn-cs"/>
              </a:rPr>
              <a:t>With its unwritten rules, the world can seem an unpredictable and confusing place to autistic people. This is why autistic individuals often prefer to have routines so that they know what is going to happen. They may want to travel the same way to and from school or work, wear the same clothes or eat exactly the same food for breakfast. </a:t>
            </a:r>
            <a:endParaRPr lang="en-GB" sz="1400" kern="1200" dirty="0">
              <a:latin typeface="Century Gothic"/>
            </a:endParaRPr>
          </a:p>
          <a:p>
            <a:pPr marL="0" algn="l" rtl="0"/>
            <a:endParaRPr lang="en-GB" sz="1400" dirty="0">
              <a:latin typeface="Century Gothic"/>
              <a:ea typeface="Calibri"/>
              <a:cs typeface="Calibri"/>
            </a:endParaRPr>
          </a:p>
          <a:p>
            <a:pPr marL="0" algn="l" rtl="0"/>
            <a:r>
              <a:rPr lang="en-GB" sz="1400" kern="1200" dirty="0">
                <a:latin typeface="Century Gothic"/>
                <a:ea typeface="+mn-ea"/>
                <a:cs typeface="+mn-cs"/>
              </a:rPr>
              <a:t>Change to routine can also be very distressing for autistic people and make them very anxious. It could be having to adjust to big events like Christmas or changing schools, facing uncertainty at work, or something simpler like a bus detour that can trigger their anxiety.</a:t>
            </a:r>
            <a:endParaRPr lang="en-US" sz="1400" dirty="0"/>
          </a:p>
        </p:txBody>
      </p:sp>
    </p:spTree>
    <p:extLst>
      <p:ext uri="{BB962C8B-B14F-4D97-AF65-F5344CB8AC3E}">
        <p14:creationId xmlns:p14="http://schemas.microsoft.com/office/powerpoint/2010/main" val="5961868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9375967" y="119278"/>
            <a:ext cx="2688569" cy="688908"/>
          </a:xfrm>
          <a:prstGeom prst="rect">
            <a:avLst/>
          </a:prstGeom>
        </p:spPr>
      </p:pic>
      <p:sp>
        <p:nvSpPr>
          <p:cNvPr id="2" name="TextBox 1">
            <a:extLst>
              <a:ext uri="{FF2B5EF4-FFF2-40B4-BE49-F238E27FC236}">
                <a16:creationId xmlns:a16="http://schemas.microsoft.com/office/drawing/2014/main" id="{F15248EF-8A1A-B9F2-1B83-C8BF392602BE}"/>
              </a:ext>
            </a:extLst>
          </p:cNvPr>
          <p:cNvSpPr txBox="1"/>
          <p:nvPr/>
        </p:nvSpPr>
        <p:spPr>
          <a:xfrm>
            <a:off x="990600" y="1143000"/>
            <a:ext cx="5260950" cy="461664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algn="l" rtl="0"/>
            <a:r>
              <a:rPr lang="en-GB" sz="1400" b="1" kern="1200" dirty="0">
                <a:latin typeface="Century Gothic"/>
                <a:ea typeface="+mn-ea"/>
                <a:cs typeface="+mn-cs"/>
              </a:rPr>
              <a:t>Sensory differences (Over or under sensitivity to light, sound, taste and touch)</a:t>
            </a:r>
            <a:endParaRPr lang="en-GB" sz="1400" b="1" kern="1200" dirty="0">
              <a:latin typeface="Century Gothic"/>
            </a:endParaRPr>
          </a:p>
          <a:p>
            <a:pPr marL="0" algn="l" rtl="0"/>
            <a:endParaRPr lang="en-GB" sz="1400" dirty="0">
              <a:latin typeface="Century Gothic"/>
              <a:ea typeface="Calibri"/>
              <a:cs typeface="Calibri"/>
            </a:endParaRPr>
          </a:p>
          <a:p>
            <a:r>
              <a:rPr lang="en-GB" sz="1400" kern="1200" dirty="0">
                <a:latin typeface="Century Gothic"/>
                <a:ea typeface="+mn-ea"/>
                <a:cs typeface="+mn-cs"/>
              </a:rPr>
              <a:t>Autistic people may experience over- or under-sensitivity to sounds, touch, tastes, smells, light, colours, temperatures or pain. For example, they may find certain background sounds like music in a restaurant, which other people ignore or block out, unbearably loud or distracting. This can cause anxiety or even physical pain.</a:t>
            </a:r>
            <a:r>
              <a:rPr lang="en-GB" sz="1400" dirty="0">
                <a:latin typeface="Century Gothic"/>
              </a:rPr>
              <a:t> </a:t>
            </a:r>
          </a:p>
          <a:p>
            <a:endParaRPr lang="en-GB" sz="1400" dirty="0">
              <a:latin typeface="Century Gothic"/>
              <a:ea typeface="Calibri"/>
              <a:cs typeface="Calibri"/>
            </a:endParaRPr>
          </a:p>
          <a:p>
            <a:pPr marL="0" algn="l" rtl="0"/>
            <a:r>
              <a:rPr lang="en-GB" sz="1400" kern="1200" dirty="0">
                <a:latin typeface="Century Gothic"/>
                <a:ea typeface="+mn-ea"/>
                <a:cs typeface="+mn-cs"/>
              </a:rPr>
              <a:t>Many autistic people avoid everyday situations because of their sensitivity differences. Schools, workplaces and shopping centres can be particularly overwhelming and cause sensory overload. There are many simple adjustments that can be made to make environments more autism-friendly</a:t>
            </a:r>
            <a:r>
              <a:rPr lang="en-GB" sz="1400" kern="1200" dirty="0">
                <a:solidFill>
                  <a:srgbClr val="3F3F3F"/>
                </a:solidFill>
                <a:latin typeface="Century Gothic"/>
                <a:ea typeface="+mn-ea"/>
                <a:cs typeface="+mn-cs"/>
              </a:rPr>
              <a:t>.</a:t>
            </a:r>
            <a:r>
              <a:rPr lang="en-GB" sz="1400" kern="1200" dirty="0">
                <a:latin typeface="Century Gothic"/>
                <a:ea typeface="+mn-ea"/>
                <a:cs typeface="+mn-cs"/>
              </a:rPr>
              <a:t> Autistic people may also stim to seek sensory input.</a:t>
            </a:r>
            <a:endParaRPr lang="en-GB" sz="1400" kern="1200" dirty="0">
              <a:latin typeface="Century Gothic"/>
            </a:endParaRPr>
          </a:p>
          <a:p>
            <a:pPr marL="0" algn="l" rtl="0"/>
            <a:endParaRPr lang="en-GB" sz="1400" dirty="0">
              <a:latin typeface="Century Gothic"/>
              <a:ea typeface="Calibri"/>
              <a:cs typeface="Calibri"/>
            </a:endParaRPr>
          </a:p>
          <a:p>
            <a:r>
              <a:rPr lang="en-GB" sz="1400" kern="1200" dirty="0">
                <a:latin typeface="Century Gothic"/>
                <a:ea typeface="+mn-ea"/>
                <a:cs typeface="+mn-cs"/>
              </a:rPr>
              <a:t>Interoception is the ‘hidden’ 8</a:t>
            </a:r>
            <a:r>
              <a:rPr lang="en-GB" sz="1400" kern="1200" baseline="30000" dirty="0">
                <a:latin typeface="Century Gothic"/>
                <a:ea typeface="+mn-ea"/>
                <a:cs typeface="+mn-cs"/>
              </a:rPr>
              <a:t>th</a:t>
            </a:r>
            <a:r>
              <a:rPr lang="en-GB" sz="1400" kern="1200" dirty="0">
                <a:latin typeface="Century Gothic"/>
                <a:ea typeface="+mn-ea"/>
                <a:cs typeface="+mn-cs"/>
              </a:rPr>
              <a:t> sense. Many autistic individuals have reduced interoception awareness 1.e. knowing what is going on inside the body.</a:t>
            </a:r>
            <a:r>
              <a:rPr lang="en-GB" sz="1400" dirty="0">
                <a:latin typeface="Century Gothic"/>
              </a:rPr>
              <a:t> </a:t>
            </a:r>
            <a:r>
              <a:rPr lang="en-GB" sz="1200" dirty="0">
                <a:latin typeface="Century Gothic"/>
              </a:rPr>
              <a:t> </a:t>
            </a:r>
            <a:endParaRPr lang="en-US"/>
          </a:p>
        </p:txBody>
      </p:sp>
      <p:sp>
        <p:nvSpPr>
          <p:cNvPr id="6" name="TextBox 5">
            <a:extLst>
              <a:ext uri="{FF2B5EF4-FFF2-40B4-BE49-F238E27FC236}">
                <a16:creationId xmlns:a16="http://schemas.microsoft.com/office/drawing/2014/main" id="{4B4949EE-70C9-47C3-08F8-E6E10B0C6196}"/>
              </a:ext>
            </a:extLst>
          </p:cNvPr>
          <p:cNvSpPr txBox="1"/>
          <p:nvPr/>
        </p:nvSpPr>
        <p:spPr>
          <a:xfrm>
            <a:off x="6564085" y="2111828"/>
            <a:ext cx="4394104" cy="33239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rtl="0"/>
            <a:r>
              <a:rPr lang="en-US" sz="1400" b="1" dirty="0">
                <a:latin typeface="Century Gothic"/>
                <a:ea typeface="Century Gothic"/>
                <a:cs typeface="Century Gothic"/>
              </a:rPr>
              <a:t>Extreme Anxiety</a:t>
            </a:r>
          </a:p>
          <a:p>
            <a:pPr marL="0" rtl="0"/>
            <a:endParaRPr lang="en-US" sz="1400" dirty="0">
              <a:latin typeface="Century Gothic"/>
            </a:endParaRPr>
          </a:p>
          <a:p>
            <a:pPr marL="0" rtl="0"/>
            <a:r>
              <a:rPr lang="en-US" sz="1400" dirty="0">
                <a:latin typeface="Century Gothic"/>
                <a:ea typeface="Century Gothic"/>
                <a:cs typeface="Century Gothic"/>
              </a:rPr>
              <a:t>Anxiety disorders are common in autistic people compared to non-autistic people. Contributing factors for autistic people could include sensory differences, communication differences, intolerance to uncertainty, and disruptive changes to routine.</a:t>
            </a:r>
          </a:p>
          <a:p>
            <a:pPr marL="0" rtl="0"/>
            <a:endParaRPr lang="en-US" sz="1400" dirty="0">
              <a:latin typeface="Century Gothic"/>
            </a:endParaRPr>
          </a:p>
          <a:p>
            <a:r>
              <a:rPr lang="en-US" sz="1400" dirty="0">
                <a:latin typeface="Century Gothic"/>
                <a:ea typeface="Century Gothic"/>
                <a:cs typeface="Century Gothic"/>
              </a:rPr>
              <a:t>It is important to support autistic people to </a:t>
            </a:r>
            <a:r>
              <a:rPr lang="en-US" sz="1400" err="1">
                <a:latin typeface="Century Gothic"/>
                <a:ea typeface="Century Gothic"/>
                <a:cs typeface="Century Gothic"/>
              </a:rPr>
              <a:t>recognise</a:t>
            </a:r>
            <a:r>
              <a:rPr lang="en-US" sz="1400" dirty="0">
                <a:latin typeface="Century Gothic"/>
                <a:ea typeface="Century Gothic"/>
                <a:cs typeface="Century Gothic"/>
              </a:rPr>
              <a:t> their emotions and begin to access regulators. Over one third of autistic people have serious mental health issues and too many autistic people are being failed by mental health services.</a:t>
            </a:r>
            <a:endParaRPr lang="en-US" sz="1400" dirty="0"/>
          </a:p>
        </p:txBody>
      </p:sp>
    </p:spTree>
    <p:extLst>
      <p:ext uri="{BB962C8B-B14F-4D97-AF65-F5344CB8AC3E}">
        <p14:creationId xmlns:p14="http://schemas.microsoft.com/office/powerpoint/2010/main" val="2079025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95983" y="181023"/>
            <a:ext cx="2687636" cy="688848"/>
          </a:xfrm>
          <a:prstGeom prst="rect">
            <a:avLst/>
          </a:prstGeom>
        </p:spPr>
      </p:pic>
      <p:sp>
        <p:nvSpPr>
          <p:cNvPr id="5" name="TextBox 4">
            <a:extLst>
              <a:ext uri="{FF2B5EF4-FFF2-40B4-BE49-F238E27FC236}">
                <a16:creationId xmlns:a16="http://schemas.microsoft.com/office/drawing/2014/main" id="{8C3DE55A-B1EA-C7D7-ECB3-B28111D64723}"/>
              </a:ext>
            </a:extLst>
          </p:cNvPr>
          <p:cNvSpPr txBox="1"/>
          <p:nvPr/>
        </p:nvSpPr>
        <p:spPr>
          <a:xfrm>
            <a:off x="1306285" y="870856"/>
            <a:ext cx="5134046" cy="501675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indent="0" algn="l" rtl="0"/>
            <a:r>
              <a:rPr lang="en-GB" sz="1400" b="1" kern="1200" dirty="0">
                <a:latin typeface="Century Gothic"/>
                <a:ea typeface="+mn-ea"/>
                <a:cs typeface="+mn-cs"/>
              </a:rPr>
              <a:t>Meltdowns and shutdowns</a:t>
            </a:r>
            <a:endParaRPr lang="en-GB" sz="1200" b="1" kern="1200" dirty="0">
              <a:latin typeface="Century Gothic"/>
            </a:endParaRPr>
          </a:p>
          <a:p>
            <a:endParaRPr lang="en-GB" sz="1400" b="1" dirty="0">
              <a:latin typeface="Century Gothic"/>
            </a:endParaRPr>
          </a:p>
          <a:p>
            <a:pPr marL="0" indent="0" algn="l" rtl="0"/>
            <a:r>
              <a:rPr lang="en-GB" sz="1400" kern="1200" dirty="0">
                <a:latin typeface="Century Gothic"/>
                <a:ea typeface="+mn-ea"/>
                <a:cs typeface="+mn-cs"/>
              </a:rPr>
              <a:t>When everything becomes too much for an autistic person, they can go into meltdown or shutdown. These are very intense and exhausting experiences.</a:t>
            </a:r>
            <a:br>
              <a:rPr lang="en-GB" sz="1400" kern="1200" dirty="0">
                <a:latin typeface="Century Gothic"/>
              </a:rPr>
            </a:br>
            <a:br>
              <a:rPr lang="en-GB" sz="1400" kern="1200" dirty="0">
                <a:latin typeface="Century Gothic"/>
              </a:rPr>
            </a:br>
            <a:r>
              <a:rPr lang="en-GB" sz="1400" kern="1200" dirty="0">
                <a:latin typeface="Century Gothic"/>
                <a:ea typeface="+mn-ea"/>
                <a:cs typeface="+mn-cs"/>
              </a:rPr>
              <a:t>A meltdown happens when someone becomes completely overwhelmed by their current situation. Signs of overload may include extreme irritability, a sense of panic. An autistic person may present as being flight or fight mode when experiencing a meltdown.</a:t>
            </a:r>
            <a:br>
              <a:rPr lang="en-GB" sz="1400" kern="1200" dirty="0">
                <a:latin typeface="Century Gothic"/>
              </a:rPr>
            </a:br>
            <a:br>
              <a:rPr lang="en-GB" sz="1400" kern="1200" dirty="0">
                <a:latin typeface="Century Gothic"/>
              </a:rPr>
            </a:br>
            <a:r>
              <a:rPr lang="en-GB" sz="1400" kern="1200" dirty="0">
                <a:latin typeface="Century Gothic"/>
                <a:ea typeface="+mn-ea"/>
                <a:cs typeface="+mn-cs"/>
              </a:rPr>
              <a:t>A shutdown appears less intense to the outside world but can be equally debilitating. Shutdowns are also a response to being overwhelmed, but may appear more passive - </a:t>
            </a:r>
            <a:r>
              <a:rPr lang="en-GB" sz="1400" kern="1200" dirty="0" err="1">
                <a:latin typeface="Century Gothic"/>
                <a:ea typeface="+mn-ea"/>
                <a:cs typeface="+mn-cs"/>
              </a:rPr>
              <a:t>eg</a:t>
            </a:r>
            <a:r>
              <a:rPr lang="en-GB" sz="1400" kern="1200" dirty="0">
                <a:latin typeface="Century Gothic"/>
                <a:ea typeface="+mn-ea"/>
                <a:cs typeface="+mn-cs"/>
              </a:rPr>
              <a:t> an autistic person going quiet or 'switching off'. One autistic woman described having a shutdown as: 'just as frustrating as a meltdown, because of not being able to figure out how to react how I want to, or not being able to react at all; there isn’t any ‘figuring out’ because the mind feels like it is past a state of being able to interpret.'</a:t>
            </a:r>
            <a:endParaRPr lang="en-US" sz="1400" dirty="0"/>
          </a:p>
        </p:txBody>
      </p:sp>
      <p:sp>
        <p:nvSpPr>
          <p:cNvPr id="7" name="TextBox 6">
            <a:extLst>
              <a:ext uri="{FF2B5EF4-FFF2-40B4-BE49-F238E27FC236}">
                <a16:creationId xmlns:a16="http://schemas.microsoft.com/office/drawing/2014/main" id="{977919A5-B581-2C1F-8A64-3AD0CDA289AF}"/>
              </a:ext>
            </a:extLst>
          </p:cNvPr>
          <p:cNvSpPr txBox="1"/>
          <p:nvPr/>
        </p:nvSpPr>
        <p:spPr>
          <a:xfrm>
            <a:off x="6735966" y="2016435"/>
            <a:ext cx="4972478" cy="33547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indent="0" algn="l" rtl="0"/>
            <a:r>
              <a:rPr lang="en-GB" sz="1400" b="1" kern="1200" dirty="0">
                <a:latin typeface="Century Gothic"/>
                <a:ea typeface="+mn-ea"/>
                <a:cs typeface="+mn-cs"/>
              </a:rPr>
              <a:t>Highly focussed interests (Monotropic mindset)</a:t>
            </a:r>
            <a:endParaRPr lang="en-GB" sz="1400" b="1" kern="1200" dirty="0">
              <a:latin typeface="Century Gothic"/>
            </a:endParaRPr>
          </a:p>
          <a:p>
            <a:endParaRPr lang="en-GB" sz="1400" b="1" dirty="0">
              <a:latin typeface="Century Gothic"/>
            </a:endParaRPr>
          </a:p>
          <a:p>
            <a:pPr marL="0" indent="0" algn="l" rtl="0"/>
            <a:r>
              <a:rPr lang="en-GB" sz="1400" kern="1200" dirty="0">
                <a:latin typeface="Century Gothic"/>
                <a:ea typeface="+mn-ea"/>
                <a:cs typeface="+mn-cs"/>
              </a:rPr>
              <a:t>Many autistic people have intense and highly focused interests, often from a fairly young age. These can change over time or be lifelong. Autistic people can become experts in their special interests and often like to share their knowledge. Like all people, autistic people gain huge amounts of pleasure from pursuing their interests and see them as fundamental to their wellbeing and happiness.</a:t>
            </a:r>
            <a:endParaRPr lang="en-GB" sz="1400" kern="1200" dirty="0">
              <a:latin typeface="Century Gothic"/>
            </a:endParaRPr>
          </a:p>
          <a:p>
            <a:pPr marL="0" indent="0" algn="l" rtl="0"/>
            <a:r>
              <a:rPr lang="en-GB" sz="1400" kern="1200" dirty="0">
                <a:latin typeface="Century Gothic"/>
                <a:ea typeface="+mn-ea"/>
                <a:cs typeface="+mn-cs"/>
              </a:rPr>
              <a:t>Due to autistic persons intense interests they may find it difficult to switch task and /or transition. Preparation maybe required to support transition.</a:t>
            </a:r>
            <a:endParaRPr lang="en-GB" sz="1400" kern="1200" dirty="0">
              <a:latin typeface="Century Gothic"/>
            </a:endParaRPr>
          </a:p>
          <a:p>
            <a:pPr marL="0" indent="0" algn="l" rtl="0"/>
            <a:endParaRPr lang="en-GB"/>
          </a:p>
          <a:p>
            <a:pPr marL="0" indent="0" algn="l" rtl="0"/>
            <a:endParaRPr lang="en-GB" sz="1200" dirty="0">
              <a:latin typeface="Century Gothic"/>
            </a:endParaRPr>
          </a:p>
        </p:txBody>
      </p:sp>
    </p:spTree>
    <p:extLst>
      <p:ext uri="{BB962C8B-B14F-4D97-AF65-F5344CB8AC3E}">
        <p14:creationId xmlns:p14="http://schemas.microsoft.com/office/powerpoint/2010/main" val="23646726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3986754" y="2318348"/>
            <a:ext cx="3778898" cy="194214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a:latin typeface="Century Gothic" panose="020B0502020202020204" pitchFamily="34" charset="0"/>
              </a:rPr>
              <a:t>Independent Living</a:t>
            </a:r>
          </a:p>
        </p:txBody>
      </p:sp>
      <p:sp>
        <p:nvSpPr>
          <p:cNvPr id="19" name="Rounded Rectangle 18"/>
          <p:cNvSpPr/>
          <p:nvPr/>
        </p:nvSpPr>
        <p:spPr>
          <a:xfrm>
            <a:off x="7077517" y="4696237"/>
            <a:ext cx="2261306" cy="915305"/>
          </a:xfrm>
          <a:prstGeom prst="roundRect">
            <a:avLst/>
          </a:prstGeom>
          <a:solidFill>
            <a:schemeClr val="accent4">
              <a:lumMod val="40000"/>
              <a:lumOff val="60000"/>
            </a:schemeClr>
          </a:solid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solidFill>
                  <a:schemeClr val="tx1"/>
                </a:solidFill>
                <a:latin typeface="Century Gothic" panose="020B0502020202020204" pitchFamily="34" charset="0"/>
              </a:rPr>
              <a:t>Personal care &amp; hygiene</a:t>
            </a:r>
          </a:p>
        </p:txBody>
      </p:sp>
      <p:sp>
        <p:nvSpPr>
          <p:cNvPr id="26" name="Rounded Rectangle 25"/>
          <p:cNvSpPr/>
          <p:nvPr/>
        </p:nvSpPr>
        <p:spPr>
          <a:xfrm>
            <a:off x="3197359" y="1169218"/>
            <a:ext cx="1690132" cy="655156"/>
          </a:xfrm>
          <a:prstGeom prst="roundRect">
            <a:avLst/>
          </a:prstGeom>
          <a:solidFill>
            <a:schemeClr val="accent4">
              <a:lumMod val="40000"/>
              <a:lumOff val="60000"/>
            </a:schemeClr>
          </a:solid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solidFill>
                  <a:schemeClr val="tx1"/>
                </a:solidFill>
                <a:latin typeface="Century Gothic" panose="020B0502020202020204" pitchFamily="34" charset="0"/>
              </a:rPr>
              <a:t>Road safety</a:t>
            </a:r>
          </a:p>
        </p:txBody>
      </p:sp>
      <p:sp>
        <p:nvSpPr>
          <p:cNvPr id="58" name="Rounded Rectangle 57"/>
          <p:cNvSpPr/>
          <p:nvPr/>
        </p:nvSpPr>
        <p:spPr>
          <a:xfrm>
            <a:off x="1490210" y="2865130"/>
            <a:ext cx="1711636" cy="856607"/>
          </a:xfrm>
          <a:prstGeom prst="roundRect">
            <a:avLst>
              <a:gd name="adj" fmla="val 20024"/>
            </a:avLst>
          </a:prstGeom>
          <a:solidFill>
            <a:schemeClr val="accent4">
              <a:lumMod val="40000"/>
              <a:lumOff val="60000"/>
            </a:schemeClr>
          </a:solid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solidFill>
                  <a:schemeClr val="tx1"/>
                </a:solidFill>
                <a:latin typeface="Century Gothic" panose="020B0502020202020204" pitchFamily="34" charset="0"/>
              </a:rPr>
              <a:t>Taking care of home</a:t>
            </a:r>
          </a:p>
        </p:txBody>
      </p:sp>
      <p:sp>
        <p:nvSpPr>
          <p:cNvPr id="59" name="Rounded Rectangle 58"/>
          <p:cNvSpPr/>
          <p:nvPr/>
        </p:nvSpPr>
        <p:spPr>
          <a:xfrm>
            <a:off x="3094420" y="4780097"/>
            <a:ext cx="1784587" cy="843357"/>
          </a:xfrm>
          <a:prstGeom prst="roundRect">
            <a:avLst>
              <a:gd name="adj" fmla="val 20024"/>
            </a:avLst>
          </a:prstGeom>
          <a:solidFill>
            <a:schemeClr val="accent4">
              <a:lumMod val="40000"/>
              <a:lumOff val="60000"/>
            </a:schemeClr>
          </a:solid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solidFill>
                  <a:schemeClr val="tx1"/>
                </a:solidFill>
                <a:latin typeface="Century Gothic" panose="020B0502020202020204" pitchFamily="34" charset="0"/>
              </a:rPr>
              <a:t>Financial Education</a:t>
            </a:r>
          </a:p>
        </p:txBody>
      </p:sp>
      <p:sp>
        <p:nvSpPr>
          <p:cNvPr id="60" name="Rounded Rectangle 59"/>
          <p:cNvSpPr/>
          <p:nvPr/>
        </p:nvSpPr>
        <p:spPr>
          <a:xfrm>
            <a:off x="8446481" y="3015126"/>
            <a:ext cx="2004056" cy="822711"/>
          </a:xfrm>
          <a:prstGeom prst="roundRect">
            <a:avLst>
              <a:gd name="adj" fmla="val 20024"/>
            </a:avLst>
          </a:prstGeom>
          <a:solidFill>
            <a:schemeClr val="accent4">
              <a:lumMod val="40000"/>
              <a:lumOff val="60000"/>
            </a:schemeClr>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solidFill>
                  <a:schemeClr val="tx1"/>
                </a:solidFill>
                <a:latin typeface="Century Gothic" panose="020B0502020202020204" pitchFamily="34" charset="0"/>
              </a:rPr>
              <a:t>Operating appliances</a:t>
            </a:r>
          </a:p>
        </p:txBody>
      </p:sp>
      <p:sp>
        <p:nvSpPr>
          <p:cNvPr id="66" name="Rounded Rectangle 65"/>
          <p:cNvSpPr/>
          <p:nvPr/>
        </p:nvSpPr>
        <p:spPr>
          <a:xfrm>
            <a:off x="6774178" y="1023696"/>
            <a:ext cx="2684841" cy="931025"/>
          </a:xfrm>
          <a:prstGeom prst="roundRect">
            <a:avLst>
              <a:gd name="adj" fmla="val 20024"/>
            </a:avLst>
          </a:prstGeom>
          <a:solidFill>
            <a:schemeClr val="accent4">
              <a:lumMod val="40000"/>
              <a:lumOff val="60000"/>
            </a:schemeClr>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solidFill>
                  <a:schemeClr val="tx1"/>
                </a:solidFill>
                <a:latin typeface="Century Gothic" panose="020B0502020202020204" pitchFamily="34" charset="0"/>
              </a:rPr>
              <a:t>Food and drink preparation &amp; consumption</a:t>
            </a:r>
          </a:p>
        </p:txBody>
      </p:sp>
      <p:pic>
        <p:nvPicPr>
          <p:cNvPr id="3" name="Picture 2"/>
          <p:cNvPicPr>
            <a:picLocks noChangeAspect="1"/>
          </p:cNvPicPr>
          <p:nvPr/>
        </p:nvPicPr>
        <p:blipFill rotWithShape="1">
          <a:blip r:embed="rId2"/>
          <a:srcRect l="507" t="27422" b="31733"/>
          <a:stretch/>
        </p:blipFill>
        <p:spPr>
          <a:xfrm>
            <a:off x="78780" y="123538"/>
            <a:ext cx="3275045" cy="895285"/>
          </a:xfrm>
          <a:prstGeom prst="rect">
            <a:avLst/>
          </a:prstGeom>
        </p:spPr>
      </p:pic>
      <p:pic>
        <p:nvPicPr>
          <p:cNvPr id="16" name="Picture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35172" y="123538"/>
            <a:ext cx="2687636" cy="688848"/>
          </a:xfrm>
          <a:prstGeom prst="rect">
            <a:avLst/>
          </a:prstGeom>
        </p:spPr>
      </p:pic>
    </p:spTree>
    <p:extLst>
      <p:ext uri="{BB962C8B-B14F-4D97-AF65-F5344CB8AC3E}">
        <p14:creationId xmlns:p14="http://schemas.microsoft.com/office/powerpoint/2010/main" val="14269282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ounded Rectangle 10"/>
          <p:cNvSpPr/>
          <p:nvPr/>
        </p:nvSpPr>
        <p:spPr>
          <a:xfrm>
            <a:off x="4924126" y="2512416"/>
            <a:ext cx="2533939" cy="1558451"/>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a:latin typeface="Century Gothic" panose="020B0502020202020204" pitchFamily="34" charset="0"/>
              </a:rPr>
              <a:t>Employability</a:t>
            </a:r>
          </a:p>
        </p:txBody>
      </p:sp>
      <p:sp>
        <p:nvSpPr>
          <p:cNvPr id="32" name="Rounded Rectangle 31"/>
          <p:cNvSpPr/>
          <p:nvPr/>
        </p:nvSpPr>
        <p:spPr>
          <a:xfrm>
            <a:off x="8495339" y="1591179"/>
            <a:ext cx="1526541" cy="801405"/>
          </a:xfrm>
          <a:prstGeom prst="roundRect">
            <a:avLst/>
          </a:prstGeom>
          <a:solidFill>
            <a:schemeClr val="accent5">
              <a:lumMod val="40000"/>
              <a:lumOff val="60000"/>
            </a:schemeClr>
          </a:solid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solidFill>
                  <a:schemeClr val="tx1"/>
                </a:solidFill>
                <a:latin typeface="Century Gothic" panose="020B0502020202020204" pitchFamily="34" charset="0"/>
              </a:rPr>
              <a:t>Teamwork</a:t>
            </a:r>
          </a:p>
        </p:txBody>
      </p:sp>
      <p:sp>
        <p:nvSpPr>
          <p:cNvPr id="54" name="Rounded Rectangle 53"/>
          <p:cNvSpPr/>
          <p:nvPr/>
        </p:nvSpPr>
        <p:spPr>
          <a:xfrm>
            <a:off x="2508297" y="1687374"/>
            <a:ext cx="1373055" cy="603854"/>
          </a:xfrm>
          <a:prstGeom prst="roundRect">
            <a:avLst/>
          </a:prstGeom>
          <a:solidFill>
            <a:schemeClr val="accent5">
              <a:lumMod val="40000"/>
              <a:lumOff val="60000"/>
            </a:schemeClr>
          </a:solid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solidFill>
                  <a:schemeClr val="tx1"/>
                </a:solidFill>
                <a:latin typeface="Century Gothic" panose="020B0502020202020204" pitchFamily="34" charset="0"/>
              </a:rPr>
              <a:t>Enterprise</a:t>
            </a:r>
          </a:p>
        </p:txBody>
      </p:sp>
      <p:sp>
        <p:nvSpPr>
          <p:cNvPr id="55" name="Rounded Rectangle 54"/>
          <p:cNvSpPr/>
          <p:nvPr/>
        </p:nvSpPr>
        <p:spPr>
          <a:xfrm>
            <a:off x="8494119" y="3661797"/>
            <a:ext cx="1778844" cy="798701"/>
          </a:xfrm>
          <a:prstGeom prst="roundRect">
            <a:avLst/>
          </a:prstGeom>
          <a:solidFill>
            <a:schemeClr val="accent5">
              <a:lumMod val="40000"/>
              <a:lumOff val="60000"/>
            </a:schemeClr>
          </a:solid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solidFill>
                  <a:schemeClr val="tx1"/>
                </a:solidFill>
                <a:latin typeface="Century Gothic" panose="020B0502020202020204" pitchFamily="34" charset="0"/>
              </a:rPr>
              <a:t>Safety at work</a:t>
            </a:r>
          </a:p>
        </p:txBody>
      </p:sp>
      <p:sp>
        <p:nvSpPr>
          <p:cNvPr id="57" name="Rounded Rectangle 56"/>
          <p:cNvSpPr/>
          <p:nvPr/>
        </p:nvSpPr>
        <p:spPr>
          <a:xfrm>
            <a:off x="5272963" y="830913"/>
            <a:ext cx="1562616" cy="821298"/>
          </a:xfrm>
          <a:prstGeom prst="roundRect">
            <a:avLst>
              <a:gd name="adj" fmla="val 20024"/>
            </a:avLst>
          </a:prstGeom>
          <a:solidFill>
            <a:schemeClr val="accent5">
              <a:lumMod val="40000"/>
              <a:lumOff val="60000"/>
            </a:schemeClr>
          </a:solid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solidFill>
                  <a:schemeClr val="tx1"/>
                </a:solidFill>
                <a:latin typeface="Century Gothic" panose="020B0502020202020204" pitchFamily="34" charset="0"/>
              </a:rPr>
              <a:t>Dangers and hazards</a:t>
            </a:r>
          </a:p>
        </p:txBody>
      </p:sp>
      <p:sp>
        <p:nvSpPr>
          <p:cNvPr id="63" name="Rounded Rectangle 62"/>
          <p:cNvSpPr/>
          <p:nvPr/>
        </p:nvSpPr>
        <p:spPr>
          <a:xfrm>
            <a:off x="2233739" y="3659913"/>
            <a:ext cx="1491475" cy="821298"/>
          </a:xfrm>
          <a:prstGeom prst="roundRect">
            <a:avLst>
              <a:gd name="adj" fmla="val 20024"/>
            </a:avLst>
          </a:prstGeom>
          <a:solidFill>
            <a:schemeClr val="accent5">
              <a:lumMod val="40000"/>
              <a:lumOff val="60000"/>
            </a:schemeClr>
          </a:solid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solidFill>
                  <a:schemeClr val="tx1"/>
                </a:solidFill>
                <a:latin typeface="Century Gothic" panose="020B0502020202020204" pitchFamily="34" charset="0"/>
              </a:rPr>
              <a:t>Places of work</a:t>
            </a:r>
          </a:p>
        </p:txBody>
      </p:sp>
      <p:sp>
        <p:nvSpPr>
          <p:cNvPr id="68" name="Rounded Rectangle 67"/>
          <p:cNvSpPr/>
          <p:nvPr/>
        </p:nvSpPr>
        <p:spPr>
          <a:xfrm>
            <a:off x="5029064" y="4805601"/>
            <a:ext cx="2328896" cy="895268"/>
          </a:xfrm>
          <a:prstGeom prst="roundRect">
            <a:avLst/>
          </a:prstGeom>
          <a:solidFill>
            <a:schemeClr val="accent5">
              <a:lumMod val="40000"/>
              <a:lumOff val="60000"/>
            </a:schemeClr>
          </a:solid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solidFill>
                  <a:schemeClr val="tx1"/>
                </a:solidFill>
                <a:latin typeface="Century Gothic" panose="020B0502020202020204" pitchFamily="34" charset="0"/>
              </a:rPr>
              <a:t>Roles and responsibilities</a:t>
            </a:r>
          </a:p>
        </p:txBody>
      </p:sp>
      <p:pic>
        <p:nvPicPr>
          <p:cNvPr id="71" name="Picture 70"/>
          <p:cNvPicPr>
            <a:picLocks noChangeAspect="1"/>
          </p:cNvPicPr>
          <p:nvPr/>
        </p:nvPicPr>
        <p:blipFill rotWithShape="1">
          <a:blip r:embed="rId2"/>
          <a:srcRect l="507" t="27422" b="31733"/>
          <a:stretch/>
        </p:blipFill>
        <p:spPr>
          <a:xfrm>
            <a:off x="78780" y="123538"/>
            <a:ext cx="3275045" cy="895285"/>
          </a:xfrm>
          <a:prstGeom prst="rect">
            <a:avLst/>
          </a:prstGeom>
        </p:spPr>
      </p:pic>
      <p:pic>
        <p:nvPicPr>
          <p:cNvPr id="42" name="Picture 4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64225" y="79326"/>
            <a:ext cx="2687636" cy="688848"/>
          </a:xfrm>
          <a:prstGeom prst="rect">
            <a:avLst/>
          </a:prstGeom>
        </p:spPr>
      </p:pic>
    </p:spTree>
    <p:extLst>
      <p:ext uri="{BB962C8B-B14F-4D97-AF65-F5344CB8AC3E}">
        <p14:creationId xmlns:p14="http://schemas.microsoft.com/office/powerpoint/2010/main" val="868801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le 11"/>
          <p:cNvSpPr/>
          <p:nvPr/>
        </p:nvSpPr>
        <p:spPr>
          <a:xfrm>
            <a:off x="4321922" y="2691485"/>
            <a:ext cx="3259908" cy="1638327"/>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a:latin typeface="Century Gothic" panose="020B0502020202020204" pitchFamily="34" charset="0"/>
              </a:rPr>
              <a:t>Good Health</a:t>
            </a:r>
          </a:p>
        </p:txBody>
      </p:sp>
      <p:sp>
        <p:nvSpPr>
          <p:cNvPr id="20" name="Rounded Rectangle 19"/>
          <p:cNvSpPr/>
          <p:nvPr/>
        </p:nvSpPr>
        <p:spPr>
          <a:xfrm>
            <a:off x="8253592" y="2168211"/>
            <a:ext cx="3066420" cy="829279"/>
          </a:xfrm>
          <a:prstGeom prst="roundRect">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a:solidFill>
                  <a:schemeClr val="tx1"/>
                </a:solidFill>
                <a:latin typeface="Century Gothic" panose="020B0502020202020204" pitchFamily="34" charset="0"/>
              </a:rPr>
              <a:t>Illness and injury </a:t>
            </a:r>
          </a:p>
        </p:txBody>
      </p:sp>
      <p:sp>
        <p:nvSpPr>
          <p:cNvPr id="21" name="Rounded Rectangle 20"/>
          <p:cNvSpPr/>
          <p:nvPr/>
        </p:nvSpPr>
        <p:spPr>
          <a:xfrm>
            <a:off x="4794100" y="5257266"/>
            <a:ext cx="2308276" cy="736688"/>
          </a:xfrm>
          <a:prstGeom prst="roundRect">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a:solidFill>
                  <a:schemeClr val="tx1"/>
                </a:solidFill>
                <a:latin typeface="Century Gothic" panose="020B0502020202020204" pitchFamily="34" charset="0"/>
              </a:rPr>
              <a:t>Health management</a:t>
            </a:r>
          </a:p>
        </p:txBody>
      </p:sp>
      <p:sp>
        <p:nvSpPr>
          <p:cNvPr id="30" name="Rounded Rectangle 29"/>
          <p:cNvSpPr/>
          <p:nvPr/>
        </p:nvSpPr>
        <p:spPr>
          <a:xfrm>
            <a:off x="793560" y="2281844"/>
            <a:ext cx="2753503" cy="603732"/>
          </a:xfrm>
          <a:prstGeom prst="roundRect">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a:solidFill>
                  <a:schemeClr val="tx1"/>
                </a:solidFill>
                <a:latin typeface="Century Gothic" panose="020B0502020202020204" pitchFamily="34" charset="0"/>
              </a:rPr>
              <a:t>Healthy lifestyle choices</a:t>
            </a:r>
          </a:p>
        </p:txBody>
      </p:sp>
      <p:sp>
        <p:nvSpPr>
          <p:cNvPr id="37" name="Rounded Rectangle 36"/>
          <p:cNvSpPr/>
          <p:nvPr/>
        </p:nvSpPr>
        <p:spPr>
          <a:xfrm>
            <a:off x="8249935" y="4415947"/>
            <a:ext cx="2353110" cy="837874"/>
          </a:xfrm>
          <a:prstGeom prst="roundRect">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a:solidFill>
                  <a:schemeClr val="tx1"/>
                </a:solidFill>
                <a:latin typeface="Century Gothic" panose="020B0502020202020204" pitchFamily="34" charset="0"/>
              </a:rPr>
              <a:t>Physical health</a:t>
            </a:r>
          </a:p>
        </p:txBody>
      </p:sp>
      <p:sp>
        <p:nvSpPr>
          <p:cNvPr id="40" name="Rounded Rectangle 39"/>
          <p:cNvSpPr/>
          <p:nvPr/>
        </p:nvSpPr>
        <p:spPr>
          <a:xfrm>
            <a:off x="4895384" y="921720"/>
            <a:ext cx="2198294" cy="793618"/>
          </a:xfrm>
          <a:prstGeom prst="roundRect">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a:solidFill>
                  <a:schemeClr val="tx1"/>
                </a:solidFill>
                <a:latin typeface="Century Gothic" panose="020B0502020202020204" pitchFamily="34" charset="0"/>
              </a:rPr>
              <a:t>Sexual health</a:t>
            </a:r>
          </a:p>
        </p:txBody>
      </p:sp>
      <p:sp>
        <p:nvSpPr>
          <p:cNvPr id="49" name="Rounded Rectangle 48"/>
          <p:cNvSpPr/>
          <p:nvPr/>
        </p:nvSpPr>
        <p:spPr>
          <a:xfrm>
            <a:off x="1454732" y="4417532"/>
            <a:ext cx="2180887" cy="737694"/>
          </a:xfrm>
          <a:prstGeom prst="roundRect">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a:solidFill>
                  <a:schemeClr val="tx1"/>
                </a:solidFill>
                <a:latin typeface="Century Gothic" panose="020B0502020202020204" pitchFamily="34" charset="0"/>
              </a:rPr>
              <a:t>Mental health</a:t>
            </a:r>
          </a:p>
        </p:txBody>
      </p:sp>
      <p:pic>
        <p:nvPicPr>
          <p:cNvPr id="71" name="Picture 70"/>
          <p:cNvPicPr>
            <a:picLocks noChangeAspect="1"/>
          </p:cNvPicPr>
          <p:nvPr/>
        </p:nvPicPr>
        <p:blipFill rotWithShape="1">
          <a:blip r:embed="rId2"/>
          <a:srcRect l="507" t="27422" b="31733"/>
          <a:stretch/>
        </p:blipFill>
        <p:spPr>
          <a:xfrm>
            <a:off x="78780" y="123538"/>
            <a:ext cx="3275045" cy="895285"/>
          </a:xfrm>
          <a:prstGeom prst="rect">
            <a:avLst/>
          </a:prstGeom>
        </p:spPr>
      </p:pic>
      <p:pic>
        <p:nvPicPr>
          <p:cNvPr id="47" name="Picture 4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54792" y="123538"/>
            <a:ext cx="2687636" cy="688848"/>
          </a:xfrm>
          <a:prstGeom prst="rect">
            <a:avLst/>
          </a:prstGeom>
        </p:spPr>
      </p:pic>
    </p:spTree>
    <p:extLst>
      <p:ext uri="{BB962C8B-B14F-4D97-AF65-F5344CB8AC3E}">
        <p14:creationId xmlns:p14="http://schemas.microsoft.com/office/powerpoint/2010/main" val="15853604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unded Rectangle 9"/>
          <p:cNvSpPr/>
          <p:nvPr/>
        </p:nvSpPr>
        <p:spPr>
          <a:xfrm>
            <a:off x="4582816" y="2423395"/>
            <a:ext cx="3104207" cy="1895871"/>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a:latin typeface="Century Gothic" panose="020B0502020202020204" pitchFamily="34" charset="0"/>
              </a:rPr>
              <a:t>Friends, Relationships and Community</a:t>
            </a:r>
          </a:p>
        </p:txBody>
      </p:sp>
      <p:sp>
        <p:nvSpPr>
          <p:cNvPr id="35" name="Rounded Rectangle 34"/>
          <p:cNvSpPr/>
          <p:nvPr/>
        </p:nvSpPr>
        <p:spPr>
          <a:xfrm>
            <a:off x="8624595" y="4127278"/>
            <a:ext cx="2035572" cy="1074800"/>
          </a:xfrm>
          <a:prstGeom prst="roundRect">
            <a:avLst/>
          </a:prstGeom>
          <a:solidFill>
            <a:schemeClr val="accent2">
              <a:lumMod val="40000"/>
              <a:lumOff val="60000"/>
            </a:schemeClr>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a:solidFill>
                  <a:schemeClr val="tx1"/>
                </a:solidFill>
                <a:latin typeface="Century Gothic" panose="020B0502020202020204" pitchFamily="34" charset="0"/>
              </a:rPr>
              <a:t>Accessing local facilities</a:t>
            </a:r>
          </a:p>
        </p:txBody>
      </p:sp>
      <p:sp>
        <p:nvSpPr>
          <p:cNvPr id="39" name="Rounded Rectangle 38"/>
          <p:cNvSpPr/>
          <p:nvPr/>
        </p:nvSpPr>
        <p:spPr>
          <a:xfrm>
            <a:off x="8795652" y="1946064"/>
            <a:ext cx="2035572" cy="908081"/>
          </a:xfrm>
          <a:prstGeom prst="roundRect">
            <a:avLst/>
          </a:prstGeom>
          <a:solidFill>
            <a:schemeClr val="accent2">
              <a:lumMod val="40000"/>
              <a:lumOff val="60000"/>
            </a:schemeClr>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a:solidFill>
                  <a:schemeClr val="tx1"/>
                </a:solidFill>
                <a:latin typeface="Century Gothic" panose="020B0502020202020204" pitchFamily="34" charset="0"/>
              </a:rPr>
              <a:t>Safety in the community</a:t>
            </a:r>
          </a:p>
        </p:txBody>
      </p:sp>
      <p:sp>
        <p:nvSpPr>
          <p:cNvPr id="50" name="Rounded Rectangle 49"/>
          <p:cNvSpPr/>
          <p:nvPr/>
        </p:nvSpPr>
        <p:spPr>
          <a:xfrm>
            <a:off x="4787597" y="747203"/>
            <a:ext cx="2641735" cy="907851"/>
          </a:xfrm>
          <a:prstGeom prst="roundRect">
            <a:avLst/>
          </a:prstGeom>
          <a:solidFill>
            <a:schemeClr val="accent2">
              <a:lumMod val="40000"/>
              <a:lumOff val="60000"/>
            </a:schemeClr>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a:solidFill>
                  <a:schemeClr val="tx1"/>
                </a:solidFill>
                <a:latin typeface="Century Gothic" panose="020B0502020202020204" pitchFamily="34" charset="0"/>
              </a:rPr>
              <a:t>Healthy relationships</a:t>
            </a:r>
          </a:p>
        </p:txBody>
      </p:sp>
      <p:sp>
        <p:nvSpPr>
          <p:cNvPr id="53" name="Rounded Rectangle 52"/>
          <p:cNvSpPr/>
          <p:nvPr/>
        </p:nvSpPr>
        <p:spPr>
          <a:xfrm>
            <a:off x="5092395" y="5204079"/>
            <a:ext cx="2086279" cy="709066"/>
          </a:xfrm>
          <a:prstGeom prst="roundRect">
            <a:avLst/>
          </a:prstGeom>
          <a:solidFill>
            <a:schemeClr val="accent2">
              <a:lumMod val="40000"/>
              <a:lumOff val="60000"/>
            </a:schemeClr>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a:solidFill>
                  <a:schemeClr val="tx1"/>
                </a:solidFill>
                <a:latin typeface="Century Gothic" panose="020B0502020202020204" pitchFamily="34" charset="0"/>
              </a:rPr>
              <a:t>Developing friendships</a:t>
            </a:r>
          </a:p>
        </p:txBody>
      </p:sp>
      <p:sp>
        <p:nvSpPr>
          <p:cNvPr id="61" name="Rounded Rectangle 60"/>
          <p:cNvSpPr/>
          <p:nvPr/>
        </p:nvSpPr>
        <p:spPr>
          <a:xfrm>
            <a:off x="994992" y="2129132"/>
            <a:ext cx="2268886" cy="732846"/>
          </a:xfrm>
          <a:prstGeom prst="roundRect">
            <a:avLst>
              <a:gd name="adj" fmla="val 20024"/>
            </a:avLst>
          </a:prstGeom>
          <a:solidFill>
            <a:schemeClr val="accent2">
              <a:lumMod val="40000"/>
              <a:lumOff val="60000"/>
            </a:schemeClr>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a:solidFill>
                  <a:schemeClr val="tx1"/>
                </a:solidFill>
                <a:latin typeface="Century Gothic" panose="020B0502020202020204" pitchFamily="34" charset="0"/>
              </a:rPr>
              <a:t>Travel training</a:t>
            </a:r>
          </a:p>
        </p:txBody>
      </p:sp>
      <p:sp>
        <p:nvSpPr>
          <p:cNvPr id="67" name="Rounded Rectangle 66"/>
          <p:cNvSpPr/>
          <p:nvPr/>
        </p:nvSpPr>
        <p:spPr>
          <a:xfrm>
            <a:off x="1463759" y="4226380"/>
            <a:ext cx="1890513" cy="880906"/>
          </a:xfrm>
          <a:prstGeom prst="roundRect">
            <a:avLst/>
          </a:prstGeom>
          <a:solidFill>
            <a:schemeClr val="accent2">
              <a:lumMod val="40000"/>
              <a:lumOff val="60000"/>
            </a:schemeClr>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a:solidFill>
                  <a:schemeClr val="tx1"/>
                </a:solidFill>
                <a:latin typeface="Century Gothic" panose="020B0502020202020204" pitchFamily="34" charset="0"/>
              </a:rPr>
              <a:t>Respecting the environment</a:t>
            </a:r>
          </a:p>
        </p:txBody>
      </p:sp>
      <p:pic>
        <p:nvPicPr>
          <p:cNvPr id="72" name="Picture 71"/>
          <p:cNvPicPr>
            <a:picLocks noChangeAspect="1"/>
          </p:cNvPicPr>
          <p:nvPr/>
        </p:nvPicPr>
        <p:blipFill rotWithShape="1">
          <a:blip r:embed="rId2"/>
          <a:srcRect l="507" t="27422" b="31733"/>
          <a:stretch/>
        </p:blipFill>
        <p:spPr>
          <a:xfrm>
            <a:off x="78780" y="123538"/>
            <a:ext cx="3275045" cy="895285"/>
          </a:xfrm>
          <a:prstGeom prst="rect">
            <a:avLst/>
          </a:prstGeom>
        </p:spPr>
      </p:pic>
      <p:pic>
        <p:nvPicPr>
          <p:cNvPr id="40" name="Picture 3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08837" y="127385"/>
            <a:ext cx="2687636" cy="688848"/>
          </a:xfrm>
          <a:prstGeom prst="rect">
            <a:avLst/>
          </a:prstGeom>
        </p:spPr>
      </p:pic>
    </p:spTree>
    <p:extLst>
      <p:ext uri="{BB962C8B-B14F-4D97-AF65-F5344CB8AC3E}">
        <p14:creationId xmlns:p14="http://schemas.microsoft.com/office/powerpoint/2010/main" val="9297203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10</Slides>
  <Notes>0</Notes>
  <HiddenSlides>0</HiddenSlide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RM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Helena Moreno Rubio</dc:creator>
  <cp:revision>120</cp:revision>
  <dcterms:created xsi:type="dcterms:W3CDTF">2024-06-05T08:26:43Z</dcterms:created>
  <dcterms:modified xsi:type="dcterms:W3CDTF">2024-06-19T07:10:11Z</dcterms:modified>
</cp:coreProperties>
</file>